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84" r:id="rId6"/>
    <p:sldId id="283" r:id="rId7"/>
    <p:sldId id="273" r:id="rId8"/>
    <p:sldId id="274" r:id="rId9"/>
    <p:sldId id="285" r:id="rId10"/>
    <p:sldId id="286" r:id="rId11"/>
    <p:sldId id="288" r:id="rId12"/>
    <p:sldId id="289" r:id="rId13"/>
    <p:sldId id="290" r:id="rId14"/>
    <p:sldId id="275" r:id="rId15"/>
    <p:sldId id="277" r:id="rId16"/>
    <p:sldId id="278" r:id="rId17"/>
    <p:sldId id="279" r:id="rId18"/>
    <p:sldId id="280" r:id="rId19"/>
    <p:sldId id="291" r:id="rId20"/>
    <p:sldId id="259" r:id="rId21"/>
    <p:sldId id="261" r:id="rId22"/>
    <p:sldId id="270" r:id="rId23"/>
    <p:sldId id="263" r:id="rId24"/>
    <p:sldId id="276" r:id="rId25"/>
    <p:sldId id="28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6D7E1-2CEB-4E8C-A36E-0BA28AA56F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A5D5F-7F64-42E7-951F-0EFEAEFEF9BE}" type="pres">
      <dgm:prSet presAssocID="{F356D7E1-2CEB-4E8C-A36E-0BA28AA56F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26E40-7D08-4F2E-A160-821286E31785}" type="presOf" srcId="{F356D7E1-2CEB-4E8C-A36E-0BA28AA56F70}" destId="{540A5D5F-7F64-42E7-951F-0EFEAEFEF9BE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F432E-BF7A-4714-9916-9578595BF4D6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8C91DF-4260-430F-9BD9-DFB3C4C681C5}">
      <dgm:prSet/>
      <dgm:spPr/>
      <dgm:t>
        <a:bodyPr/>
        <a:lstStyle/>
        <a:p>
          <a:r>
            <a:rPr lang="ru-RU" smtClean="0"/>
            <a:t>літературно-мовленнєва</a:t>
          </a:r>
          <a:endParaRPr lang="uk-UA"/>
        </a:p>
      </dgm:t>
    </dgm:pt>
    <dgm:pt modelId="{FB54F9EA-DA94-4824-9FAD-133D64A0AC29}" type="parTrans" cxnId="{9A868DE6-D7D5-416A-80F2-C9C22A6DB08A}">
      <dgm:prSet/>
      <dgm:spPr/>
      <dgm:t>
        <a:bodyPr/>
        <a:lstStyle/>
        <a:p>
          <a:endParaRPr lang="uk-UA"/>
        </a:p>
      </dgm:t>
    </dgm:pt>
    <dgm:pt modelId="{45A2F887-52DE-4341-9E02-C6CDDD504A38}" type="sibTrans" cxnId="{9A868DE6-D7D5-416A-80F2-C9C22A6DB08A}">
      <dgm:prSet/>
      <dgm:spPr/>
      <dgm:t>
        <a:bodyPr/>
        <a:lstStyle/>
        <a:p>
          <a:endParaRPr lang="uk-UA"/>
        </a:p>
      </dgm:t>
    </dgm:pt>
    <dgm:pt modelId="{B3C863F7-8395-4573-A4DB-9CB1D0299313}">
      <dgm:prSet/>
      <dgm:spPr/>
      <dgm:t>
        <a:bodyPr/>
        <a:lstStyle/>
        <a:p>
          <a:r>
            <a:rPr lang="uk-UA" dirty="0" smtClean="0"/>
            <a:t>образо- творчо-мовленнєва</a:t>
          </a:r>
          <a:endParaRPr lang="uk-UA" dirty="0"/>
        </a:p>
      </dgm:t>
    </dgm:pt>
    <dgm:pt modelId="{2721AA78-5103-4CB4-B459-5871E50FCCAD}" type="parTrans" cxnId="{F11CA04D-2A7D-4154-B2EC-67DAB77D0B0A}">
      <dgm:prSet/>
      <dgm:spPr/>
      <dgm:t>
        <a:bodyPr/>
        <a:lstStyle/>
        <a:p>
          <a:endParaRPr lang="uk-UA"/>
        </a:p>
      </dgm:t>
    </dgm:pt>
    <dgm:pt modelId="{73F5F0BE-4541-4B50-BFDD-75A3D28A6C3F}" type="sibTrans" cxnId="{F11CA04D-2A7D-4154-B2EC-67DAB77D0B0A}">
      <dgm:prSet/>
      <dgm:spPr/>
      <dgm:t>
        <a:bodyPr/>
        <a:lstStyle/>
        <a:p>
          <a:endParaRPr lang="uk-UA"/>
        </a:p>
      </dgm:t>
    </dgm:pt>
    <dgm:pt modelId="{DB4FF744-1A1B-4701-9227-C52B402DF652}">
      <dgm:prSet/>
      <dgm:spPr/>
      <dgm:t>
        <a:bodyPr/>
        <a:lstStyle/>
        <a:p>
          <a:r>
            <a:rPr lang="ru-RU" smtClean="0"/>
            <a:t>музично-мовленнєва</a:t>
          </a:r>
          <a:endParaRPr lang="uk-UA"/>
        </a:p>
      </dgm:t>
    </dgm:pt>
    <dgm:pt modelId="{2862A114-D98C-47CE-AC2D-41603274019A}" type="parTrans" cxnId="{F55D2C09-B1B7-48E3-B48C-AE71534DB4EB}">
      <dgm:prSet/>
      <dgm:spPr/>
      <dgm:t>
        <a:bodyPr/>
        <a:lstStyle/>
        <a:p>
          <a:endParaRPr lang="uk-UA"/>
        </a:p>
      </dgm:t>
    </dgm:pt>
    <dgm:pt modelId="{739F97EC-AB3E-4C20-82E6-7BB3B98BF579}" type="sibTrans" cxnId="{F55D2C09-B1B7-48E3-B48C-AE71534DB4EB}">
      <dgm:prSet/>
      <dgm:spPr/>
      <dgm:t>
        <a:bodyPr/>
        <a:lstStyle/>
        <a:p>
          <a:endParaRPr lang="uk-UA"/>
        </a:p>
      </dgm:t>
    </dgm:pt>
    <dgm:pt modelId="{46A63F59-BFA8-434F-97A5-FC93C82F402F}">
      <dgm:prSet/>
      <dgm:spPr/>
      <dgm:t>
        <a:bodyPr/>
        <a:lstStyle/>
        <a:p>
          <a:r>
            <a:rPr lang="ru-RU" dirty="0" err="1" smtClean="0"/>
            <a:t>театралізовано-мовленнєва</a:t>
          </a:r>
          <a:endParaRPr lang="uk-UA" dirty="0"/>
        </a:p>
      </dgm:t>
    </dgm:pt>
    <dgm:pt modelId="{48AF75D1-823F-4363-B506-96C3064AB7E4}" type="parTrans" cxnId="{683FA656-B064-4272-8064-AD6E6869CF29}">
      <dgm:prSet/>
      <dgm:spPr/>
      <dgm:t>
        <a:bodyPr/>
        <a:lstStyle/>
        <a:p>
          <a:endParaRPr lang="uk-UA"/>
        </a:p>
      </dgm:t>
    </dgm:pt>
    <dgm:pt modelId="{D99AA641-96F7-43A5-A965-B9546061C171}" type="sibTrans" cxnId="{683FA656-B064-4272-8064-AD6E6869CF29}">
      <dgm:prSet/>
      <dgm:spPr/>
      <dgm:t>
        <a:bodyPr/>
        <a:lstStyle/>
        <a:p>
          <a:endParaRPr lang="uk-UA"/>
        </a:p>
      </dgm:t>
    </dgm:pt>
    <dgm:pt modelId="{40A3B0BF-1B34-42E8-B37A-75F0E1E92206}" type="pres">
      <dgm:prSet presAssocID="{611F432E-BF7A-4714-9916-9578595BF4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9FFD848-1FFD-43CF-8D41-3F7FAA8C9011}" type="pres">
      <dgm:prSet presAssocID="{46A63F59-BFA8-434F-97A5-FC93C82F40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65792-C268-41E4-80F2-5218CB82544B}" type="pres">
      <dgm:prSet presAssocID="{D99AA641-96F7-43A5-A965-B9546061C171}" presName="sibTrans" presStyleCnt="0"/>
      <dgm:spPr/>
    </dgm:pt>
    <dgm:pt modelId="{77497D18-447B-4A85-9275-6755F9E0C813}" type="pres">
      <dgm:prSet presAssocID="{DB4FF744-1A1B-4701-9227-C52B402DF6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E3AB02-C7C8-417D-8279-8797F2A331D3}" type="pres">
      <dgm:prSet presAssocID="{739F97EC-AB3E-4C20-82E6-7BB3B98BF579}" presName="sibTrans" presStyleCnt="0"/>
      <dgm:spPr/>
    </dgm:pt>
    <dgm:pt modelId="{13F559BD-B3F5-4645-87CA-346D9E4F8871}" type="pres">
      <dgm:prSet presAssocID="{B3C863F7-8395-4573-A4DB-9CB1D02993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05DB44-FEE0-4DBB-BACA-24AF16F16660}" type="pres">
      <dgm:prSet presAssocID="{73F5F0BE-4541-4B50-BFDD-75A3D28A6C3F}" presName="sibTrans" presStyleCnt="0"/>
      <dgm:spPr/>
    </dgm:pt>
    <dgm:pt modelId="{791D0E7A-257C-47E3-9CB3-043EE7B06D76}" type="pres">
      <dgm:prSet presAssocID="{218C91DF-4260-430F-9BD9-DFB3C4C68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F5E9E4-7BD6-47F4-A254-168C5650A8F2}" type="presOf" srcId="{46A63F59-BFA8-434F-97A5-FC93C82F402F}" destId="{99FFD848-1FFD-43CF-8D41-3F7FAA8C9011}" srcOrd="0" destOrd="0" presId="urn:microsoft.com/office/officeart/2005/8/layout/default"/>
    <dgm:cxn modelId="{1FB5D859-30E5-41BE-BB46-BDD870617638}" type="presOf" srcId="{DB4FF744-1A1B-4701-9227-C52B402DF652}" destId="{77497D18-447B-4A85-9275-6755F9E0C813}" srcOrd="0" destOrd="0" presId="urn:microsoft.com/office/officeart/2005/8/layout/default"/>
    <dgm:cxn modelId="{9A868DE6-D7D5-416A-80F2-C9C22A6DB08A}" srcId="{611F432E-BF7A-4714-9916-9578595BF4D6}" destId="{218C91DF-4260-430F-9BD9-DFB3C4C681C5}" srcOrd="3" destOrd="0" parTransId="{FB54F9EA-DA94-4824-9FAD-133D64A0AC29}" sibTransId="{45A2F887-52DE-4341-9E02-C6CDDD504A38}"/>
    <dgm:cxn modelId="{683FA656-B064-4272-8064-AD6E6869CF29}" srcId="{611F432E-BF7A-4714-9916-9578595BF4D6}" destId="{46A63F59-BFA8-434F-97A5-FC93C82F402F}" srcOrd="0" destOrd="0" parTransId="{48AF75D1-823F-4363-B506-96C3064AB7E4}" sibTransId="{D99AA641-96F7-43A5-A965-B9546061C171}"/>
    <dgm:cxn modelId="{F11CA04D-2A7D-4154-B2EC-67DAB77D0B0A}" srcId="{611F432E-BF7A-4714-9916-9578595BF4D6}" destId="{B3C863F7-8395-4573-A4DB-9CB1D0299313}" srcOrd="2" destOrd="0" parTransId="{2721AA78-5103-4CB4-B459-5871E50FCCAD}" sibTransId="{73F5F0BE-4541-4B50-BFDD-75A3D28A6C3F}"/>
    <dgm:cxn modelId="{A79BC534-CFF9-4241-A00A-865FD8535B38}" type="presOf" srcId="{218C91DF-4260-430F-9BD9-DFB3C4C681C5}" destId="{791D0E7A-257C-47E3-9CB3-043EE7B06D76}" srcOrd="0" destOrd="0" presId="urn:microsoft.com/office/officeart/2005/8/layout/default"/>
    <dgm:cxn modelId="{952B1ABA-DF48-42BE-A223-B38F18540F80}" type="presOf" srcId="{B3C863F7-8395-4573-A4DB-9CB1D0299313}" destId="{13F559BD-B3F5-4645-87CA-346D9E4F8871}" srcOrd="0" destOrd="0" presId="urn:microsoft.com/office/officeart/2005/8/layout/default"/>
    <dgm:cxn modelId="{F55D2C09-B1B7-48E3-B48C-AE71534DB4EB}" srcId="{611F432E-BF7A-4714-9916-9578595BF4D6}" destId="{DB4FF744-1A1B-4701-9227-C52B402DF652}" srcOrd="1" destOrd="0" parTransId="{2862A114-D98C-47CE-AC2D-41603274019A}" sibTransId="{739F97EC-AB3E-4C20-82E6-7BB3B98BF579}"/>
    <dgm:cxn modelId="{362E015E-5CA2-4AFB-AAC7-86F35B902E3C}" type="presOf" srcId="{611F432E-BF7A-4714-9916-9578595BF4D6}" destId="{40A3B0BF-1B34-42E8-B37A-75F0E1E92206}" srcOrd="0" destOrd="0" presId="urn:microsoft.com/office/officeart/2005/8/layout/default"/>
    <dgm:cxn modelId="{BC7AC8B4-7C57-4F0F-B74B-1CB4FF510F8C}" type="presParOf" srcId="{40A3B0BF-1B34-42E8-B37A-75F0E1E92206}" destId="{99FFD848-1FFD-43CF-8D41-3F7FAA8C9011}" srcOrd="0" destOrd="0" presId="urn:microsoft.com/office/officeart/2005/8/layout/default"/>
    <dgm:cxn modelId="{8B9C510F-00FF-4FF0-90B8-EDCD4AB7C194}" type="presParOf" srcId="{40A3B0BF-1B34-42E8-B37A-75F0E1E92206}" destId="{93465792-C268-41E4-80F2-5218CB82544B}" srcOrd="1" destOrd="0" presId="urn:microsoft.com/office/officeart/2005/8/layout/default"/>
    <dgm:cxn modelId="{6748916E-143E-44C7-8CE2-F48ADCAD7FD7}" type="presParOf" srcId="{40A3B0BF-1B34-42E8-B37A-75F0E1E92206}" destId="{77497D18-447B-4A85-9275-6755F9E0C813}" srcOrd="2" destOrd="0" presId="urn:microsoft.com/office/officeart/2005/8/layout/default"/>
    <dgm:cxn modelId="{4696906F-F23F-4969-BC38-12ADA44E28A2}" type="presParOf" srcId="{40A3B0BF-1B34-42E8-B37A-75F0E1E92206}" destId="{39E3AB02-C7C8-417D-8279-8797F2A331D3}" srcOrd="3" destOrd="0" presId="urn:microsoft.com/office/officeart/2005/8/layout/default"/>
    <dgm:cxn modelId="{5297AAAB-E64F-4CFE-90A5-D24FD59BAD6A}" type="presParOf" srcId="{40A3B0BF-1B34-42E8-B37A-75F0E1E92206}" destId="{13F559BD-B3F5-4645-87CA-346D9E4F8871}" srcOrd="4" destOrd="0" presId="urn:microsoft.com/office/officeart/2005/8/layout/default"/>
    <dgm:cxn modelId="{C0EC402A-B418-4930-BCF5-1BD95ECF07FA}" type="presParOf" srcId="{40A3B0BF-1B34-42E8-B37A-75F0E1E92206}" destId="{9005DB44-FEE0-4DBB-BACA-24AF16F16660}" srcOrd="5" destOrd="0" presId="urn:microsoft.com/office/officeart/2005/8/layout/default"/>
    <dgm:cxn modelId="{060523D2-4B99-4405-9456-0C48348CF8FD}" type="presParOf" srcId="{40A3B0BF-1B34-42E8-B37A-75F0E1E92206}" destId="{791D0E7A-257C-47E3-9CB3-043EE7B06D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6D7E1-2CEB-4E8C-A36E-0BA28AA56F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A5D5F-7F64-42E7-951F-0EFEAEFEF9BE}" type="pres">
      <dgm:prSet presAssocID="{F356D7E1-2CEB-4E8C-A36E-0BA28AA56F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26E40-7D08-4F2E-A160-821286E31785}" type="presOf" srcId="{F356D7E1-2CEB-4E8C-A36E-0BA28AA56F70}" destId="{540A5D5F-7F64-42E7-951F-0EFEAEFEF9BE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8FB95-C7E3-417D-A819-987E657A1F8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4EAD51D-A03D-4978-86AC-81336A811470}">
      <dgm:prSet custT="1"/>
      <dgm:spPr/>
      <dgm:t>
        <a:bodyPr/>
        <a:lstStyle/>
        <a:p>
          <a:pPr rtl="0"/>
          <a:r>
            <a:rPr lang="uk-UA" sz="1800" b="1" dirty="0" smtClean="0"/>
            <a:t>інтерес до художнього слова, друкованої чи електронної книжки</a:t>
          </a:r>
          <a:endParaRPr lang="uk-UA" sz="1800" b="1" dirty="0"/>
        </a:p>
      </dgm:t>
    </dgm:pt>
    <dgm:pt modelId="{3A6E72B6-E3BE-4FBB-B017-FA1AD8C491CF}" type="parTrans" cxnId="{3266C86F-71C0-49CB-9ABA-060B7B834649}">
      <dgm:prSet/>
      <dgm:spPr/>
      <dgm:t>
        <a:bodyPr/>
        <a:lstStyle/>
        <a:p>
          <a:endParaRPr lang="uk-UA"/>
        </a:p>
      </dgm:t>
    </dgm:pt>
    <dgm:pt modelId="{F77EDF76-06A4-4F9D-ACA6-5245811A02CF}" type="sibTrans" cxnId="{3266C86F-71C0-49CB-9ABA-060B7B834649}">
      <dgm:prSet/>
      <dgm:spPr/>
      <dgm:t>
        <a:bodyPr/>
        <a:lstStyle/>
        <a:p>
          <a:endParaRPr lang="uk-UA"/>
        </a:p>
      </dgm:t>
    </dgm:pt>
    <dgm:pt modelId="{F783CC32-B8C6-4250-A0B2-9CE00C0541A1}">
      <dgm:prSet custT="1"/>
      <dgm:spPr/>
      <dgm:t>
        <a:bodyPr/>
        <a:lstStyle/>
        <a:p>
          <a:pPr rtl="0"/>
          <a:r>
            <a:rPr lang="uk-UA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uk-UA" sz="18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виявляє</a:t>
          </a:r>
          <a:r>
            <a:rPr lang="uk-UA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 бажання висловлювати свої почуття в образному мовленні, активне зацікавлене ставлення до мовленнєвої творчої діяльності, як організованої, так і ініціативної, у різних її формах</a:t>
          </a:r>
          <a:endParaRPr lang="uk-UA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440F7-8DA3-4E61-897C-24E692EDAE35}" type="parTrans" cxnId="{9DDABECB-9486-4C9D-9F8C-990E074323D2}">
      <dgm:prSet/>
      <dgm:spPr/>
      <dgm:t>
        <a:bodyPr/>
        <a:lstStyle/>
        <a:p>
          <a:endParaRPr lang="uk-UA"/>
        </a:p>
      </dgm:t>
    </dgm:pt>
    <dgm:pt modelId="{EBD5DE09-80AE-4E7A-BBCB-EEE536331453}" type="sibTrans" cxnId="{9DDABECB-9486-4C9D-9F8C-990E074323D2}">
      <dgm:prSet/>
      <dgm:spPr/>
      <dgm:t>
        <a:bodyPr/>
        <a:lstStyle/>
        <a:p>
          <a:endParaRPr lang="uk-UA"/>
        </a:p>
      </dgm:t>
    </dgm:pt>
    <dgm:pt modelId="{27B17BF6-F332-43B2-8F0C-111ACEB33DF1}">
      <dgm:prSet custT="1"/>
      <dgm:spPr/>
      <dgm:t>
        <a:bodyPr/>
        <a:lstStyle/>
        <a:p>
          <a:pPr rtl="0"/>
          <a:r>
            <a:rPr lang="uk-UA" sz="1800" b="1" dirty="0" smtClean="0"/>
            <a:t>виявляє інтерес та задоволення від участі в розігруванні щедрівок, колядок, </a:t>
          </a:r>
          <a:r>
            <a:rPr lang="uk-UA" sz="1800" b="1" dirty="0" err="1" smtClean="0"/>
            <a:t>закличок</a:t>
          </a:r>
          <a:r>
            <a:rPr lang="uk-UA" sz="1800" b="1" dirty="0" smtClean="0"/>
            <a:t>, у сюжетно-рольових іграх за мотивами літературних творів, промовлянні текстів народних ігор.</a:t>
          </a:r>
          <a:endParaRPr lang="uk-UA" sz="1800" b="1" dirty="0"/>
        </a:p>
      </dgm:t>
    </dgm:pt>
    <dgm:pt modelId="{C6A925B0-041B-4780-9065-89B2406EEB2F}" type="parTrans" cxnId="{628E0567-C369-4927-BCCE-AA6408DACF73}">
      <dgm:prSet/>
      <dgm:spPr/>
      <dgm:t>
        <a:bodyPr/>
        <a:lstStyle/>
        <a:p>
          <a:endParaRPr lang="uk-UA"/>
        </a:p>
      </dgm:t>
    </dgm:pt>
    <dgm:pt modelId="{20E1682C-F52C-44C4-9ACC-488A67C4CE3A}" type="sibTrans" cxnId="{628E0567-C369-4927-BCCE-AA6408DACF73}">
      <dgm:prSet/>
      <dgm:spPr/>
      <dgm:t>
        <a:bodyPr/>
        <a:lstStyle/>
        <a:p>
          <a:endParaRPr lang="uk-UA"/>
        </a:p>
      </dgm:t>
    </dgm:pt>
    <dgm:pt modelId="{5D6B7631-AAA5-4042-B214-DECE6137CC1C}">
      <dgm:prSet custT="1"/>
      <dgm:spPr/>
      <dgm:t>
        <a:bodyPr/>
        <a:lstStyle/>
        <a:p>
          <a:pPr rtl="0"/>
          <a:r>
            <a:rPr lang="uk-UA" sz="1800" b="1" smtClean="0"/>
            <a:t>охоче відтворює враження від літературних творів різними засобами художньо-мовленнєвої діяльності</a:t>
          </a:r>
          <a:endParaRPr lang="uk-UA" sz="1800" b="1" dirty="0"/>
        </a:p>
      </dgm:t>
    </dgm:pt>
    <dgm:pt modelId="{6465272E-CD45-4A7C-8235-947D90FE6ECB}" type="sibTrans" cxnId="{7A8CCCBE-F787-47FE-A900-799C2AFCC7F3}">
      <dgm:prSet/>
      <dgm:spPr/>
      <dgm:t>
        <a:bodyPr/>
        <a:lstStyle/>
        <a:p>
          <a:endParaRPr lang="uk-UA"/>
        </a:p>
      </dgm:t>
    </dgm:pt>
    <dgm:pt modelId="{081F04C0-4A57-46FB-84B2-A38EC75982F0}" type="parTrans" cxnId="{7A8CCCBE-F787-47FE-A900-799C2AFCC7F3}">
      <dgm:prSet/>
      <dgm:spPr/>
      <dgm:t>
        <a:bodyPr/>
        <a:lstStyle/>
        <a:p>
          <a:endParaRPr lang="uk-UA"/>
        </a:p>
      </dgm:t>
    </dgm:pt>
    <dgm:pt modelId="{E1692DAA-1623-4849-B663-4B6356F9A22B}">
      <dgm:prSet custT="1"/>
      <dgm:spPr/>
      <dgm:t>
        <a:bodyPr/>
        <a:lstStyle/>
        <a:p>
          <a:r>
            <a:rPr lang="ru-RU" sz="1800" b="1" dirty="0" err="1" smtClean="0"/>
            <a:t>виявляє</a:t>
          </a:r>
          <a:r>
            <a:rPr lang="ru-RU" sz="1800" b="1" dirty="0" smtClean="0"/>
            <a:t> </a:t>
          </a:r>
          <a:r>
            <a:rPr lang="ru-RU" sz="1800" b="1" dirty="0" err="1" smtClean="0"/>
            <a:t>бажання</a:t>
          </a:r>
          <a:r>
            <a:rPr lang="ru-RU" sz="1800" b="1" dirty="0" smtClean="0"/>
            <a:t> </a:t>
          </a:r>
          <a:r>
            <a:rPr lang="ru-RU" sz="1800" b="1" dirty="0" err="1" smtClean="0"/>
            <a:t>користуватися</a:t>
          </a:r>
          <a:r>
            <a:rPr lang="ru-RU" sz="1800" b="1" dirty="0" smtClean="0"/>
            <a:t> книжками як </a:t>
          </a:r>
          <a:r>
            <a:rPr lang="ru-RU" sz="1800" b="1" dirty="0" err="1" smtClean="0"/>
            <a:t>джерелами</a:t>
          </a:r>
          <a:r>
            <a:rPr lang="ru-RU" sz="1800" b="1" dirty="0" smtClean="0"/>
            <a:t> </a:t>
          </a:r>
          <a:r>
            <a:rPr lang="ru-RU" sz="1800" b="1" dirty="0" err="1" smtClean="0"/>
            <a:t>інформації</a:t>
          </a:r>
          <a:r>
            <a:rPr lang="ru-RU" sz="1800" b="1" dirty="0" smtClean="0"/>
            <a:t> та </a:t>
          </a:r>
          <a:r>
            <a:rPr lang="ru-RU" sz="1800" b="1" dirty="0" err="1" smtClean="0"/>
            <a:t>задоволення</a:t>
          </a:r>
          <a:r>
            <a:rPr lang="ru-RU" sz="1600" b="1" dirty="0" smtClean="0"/>
            <a:t>. </a:t>
          </a:r>
          <a:endParaRPr lang="ru-RU" sz="1600" b="1" dirty="0"/>
        </a:p>
      </dgm:t>
    </dgm:pt>
    <dgm:pt modelId="{6CF9E83C-F3EB-4A02-A87F-63C7FCEF5D0F}" type="parTrans" cxnId="{A04A4AD6-CB71-4A76-9E38-2F8E4F0F6755}">
      <dgm:prSet/>
      <dgm:spPr/>
      <dgm:t>
        <a:bodyPr/>
        <a:lstStyle/>
        <a:p>
          <a:endParaRPr lang="ru-RU"/>
        </a:p>
      </dgm:t>
    </dgm:pt>
    <dgm:pt modelId="{72456D43-0FC4-4D16-985A-134635F7B4D4}" type="sibTrans" cxnId="{A04A4AD6-CB71-4A76-9E38-2F8E4F0F6755}">
      <dgm:prSet/>
      <dgm:spPr/>
      <dgm:t>
        <a:bodyPr/>
        <a:lstStyle/>
        <a:p>
          <a:endParaRPr lang="ru-RU"/>
        </a:p>
      </dgm:t>
    </dgm:pt>
    <dgm:pt modelId="{8A41E5E9-F025-4990-8BE8-FC0AFC027FC1}" type="pres">
      <dgm:prSet presAssocID="{27B8FB95-C7E3-417D-A819-987E657A1F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3AB639D-D1B7-4268-8817-F2FAE86F965D}" type="pres">
      <dgm:prSet presAssocID="{27B8FB95-C7E3-417D-A819-987E657A1F8A}" presName="Name1" presStyleCnt="0"/>
      <dgm:spPr/>
      <dgm:t>
        <a:bodyPr/>
        <a:lstStyle/>
        <a:p>
          <a:endParaRPr lang="ru-RU"/>
        </a:p>
      </dgm:t>
    </dgm:pt>
    <dgm:pt modelId="{171ED1F2-3E71-4681-81E6-426D131903D8}" type="pres">
      <dgm:prSet presAssocID="{27B8FB95-C7E3-417D-A819-987E657A1F8A}" presName="cycle" presStyleCnt="0"/>
      <dgm:spPr/>
      <dgm:t>
        <a:bodyPr/>
        <a:lstStyle/>
        <a:p>
          <a:endParaRPr lang="ru-RU"/>
        </a:p>
      </dgm:t>
    </dgm:pt>
    <dgm:pt modelId="{6B6BE9CE-00C7-478E-9DD6-9F267E17E997}" type="pres">
      <dgm:prSet presAssocID="{27B8FB95-C7E3-417D-A819-987E657A1F8A}" presName="srcNode" presStyleLbl="node1" presStyleIdx="0" presStyleCnt="5"/>
      <dgm:spPr/>
      <dgm:t>
        <a:bodyPr/>
        <a:lstStyle/>
        <a:p>
          <a:endParaRPr lang="ru-RU"/>
        </a:p>
      </dgm:t>
    </dgm:pt>
    <dgm:pt modelId="{5D7A0287-065F-4CEC-92CE-E29DF9A7E611}" type="pres">
      <dgm:prSet presAssocID="{27B8FB95-C7E3-417D-A819-987E657A1F8A}" presName="conn" presStyleLbl="parChTrans1D2" presStyleIdx="0" presStyleCnt="1"/>
      <dgm:spPr/>
      <dgm:t>
        <a:bodyPr/>
        <a:lstStyle/>
        <a:p>
          <a:endParaRPr lang="ru-RU"/>
        </a:p>
      </dgm:t>
    </dgm:pt>
    <dgm:pt modelId="{0673F0CF-B49C-42AB-8AD7-0C2B58693AB2}" type="pres">
      <dgm:prSet presAssocID="{27B8FB95-C7E3-417D-A819-987E657A1F8A}" presName="extraNode" presStyleLbl="node1" presStyleIdx="0" presStyleCnt="5"/>
      <dgm:spPr/>
      <dgm:t>
        <a:bodyPr/>
        <a:lstStyle/>
        <a:p>
          <a:endParaRPr lang="ru-RU"/>
        </a:p>
      </dgm:t>
    </dgm:pt>
    <dgm:pt modelId="{EF2F82A4-D425-429A-9FE7-9F6528241967}" type="pres">
      <dgm:prSet presAssocID="{27B8FB95-C7E3-417D-A819-987E657A1F8A}" presName="dstNode" presStyleLbl="node1" presStyleIdx="0" presStyleCnt="5"/>
      <dgm:spPr/>
      <dgm:t>
        <a:bodyPr/>
        <a:lstStyle/>
        <a:p>
          <a:endParaRPr lang="ru-RU"/>
        </a:p>
      </dgm:t>
    </dgm:pt>
    <dgm:pt modelId="{CF1B14E2-85FF-40F0-B3EE-530C40E93BF8}" type="pres">
      <dgm:prSet presAssocID="{C4EAD51D-A03D-4978-86AC-81336A81147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C46F4-A312-42C8-9301-B38B26FBB952}" type="pres">
      <dgm:prSet presAssocID="{C4EAD51D-A03D-4978-86AC-81336A811470}" presName="accent_1" presStyleCnt="0"/>
      <dgm:spPr/>
      <dgm:t>
        <a:bodyPr/>
        <a:lstStyle/>
        <a:p>
          <a:endParaRPr lang="ru-RU"/>
        </a:p>
      </dgm:t>
    </dgm:pt>
    <dgm:pt modelId="{17925716-F54D-4F52-9D44-806F674C28F8}" type="pres">
      <dgm:prSet presAssocID="{C4EAD51D-A03D-4978-86AC-81336A81147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623C6C8E-1EAC-4A3D-8EE9-1E1A3212584E}" type="pres">
      <dgm:prSet presAssocID="{F783CC32-B8C6-4250-A0B2-9CE00C0541A1}" presName="text_2" presStyleLbl="node1" presStyleIdx="1" presStyleCnt="5" custScaleY="13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F6FF7-4EF0-4F76-8472-34F6A3CFD214}" type="pres">
      <dgm:prSet presAssocID="{F783CC32-B8C6-4250-A0B2-9CE00C0541A1}" presName="accent_2" presStyleCnt="0"/>
      <dgm:spPr/>
      <dgm:t>
        <a:bodyPr/>
        <a:lstStyle/>
        <a:p>
          <a:endParaRPr lang="ru-RU"/>
        </a:p>
      </dgm:t>
    </dgm:pt>
    <dgm:pt modelId="{EED4EFFF-B44B-4A05-9EEB-D37B51969E05}" type="pres">
      <dgm:prSet presAssocID="{F783CC32-B8C6-4250-A0B2-9CE00C0541A1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64B5D6AB-88E2-445E-BFB1-8A1E89D1057D}" type="pres">
      <dgm:prSet presAssocID="{5D6B7631-AAA5-4042-B214-DECE6137CC1C}" presName="text_3" presStyleLbl="node1" presStyleIdx="2" presStyleCnt="5" custScaleY="12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EFB7-BE5C-42A6-9AD2-22DB503E5F8C}" type="pres">
      <dgm:prSet presAssocID="{5D6B7631-AAA5-4042-B214-DECE6137CC1C}" presName="accent_3" presStyleCnt="0"/>
      <dgm:spPr/>
      <dgm:t>
        <a:bodyPr/>
        <a:lstStyle/>
        <a:p>
          <a:endParaRPr lang="ru-RU"/>
        </a:p>
      </dgm:t>
    </dgm:pt>
    <dgm:pt modelId="{FE16FC11-A62C-462F-8B3F-3C5F8CC97C47}" type="pres">
      <dgm:prSet presAssocID="{5D6B7631-AAA5-4042-B214-DECE6137CC1C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F56A3C85-3BF0-42EA-96A1-F5C8C6F33245}" type="pres">
      <dgm:prSet presAssocID="{27B17BF6-F332-43B2-8F0C-111ACEB33DF1}" presName="text_4" presStyleLbl="node1" presStyleIdx="3" presStyleCnt="5" custScaleY="13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1620-FE4F-4CA0-B638-FCFD54BE7350}" type="pres">
      <dgm:prSet presAssocID="{27B17BF6-F332-43B2-8F0C-111ACEB33DF1}" presName="accent_4" presStyleCnt="0"/>
      <dgm:spPr/>
      <dgm:t>
        <a:bodyPr/>
        <a:lstStyle/>
        <a:p>
          <a:endParaRPr lang="ru-RU"/>
        </a:p>
      </dgm:t>
    </dgm:pt>
    <dgm:pt modelId="{78EE9F2F-7DBF-4752-B0B1-437FF9B8C49D}" type="pres">
      <dgm:prSet presAssocID="{27B17BF6-F332-43B2-8F0C-111ACEB33DF1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D485A8-CAEC-4FAE-BB36-BE077ADA4830}" type="pres">
      <dgm:prSet presAssocID="{E1692DAA-1623-4849-B663-4B6356F9A22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CC174-5236-47DC-B4ED-C98E86E428EA}" type="pres">
      <dgm:prSet presAssocID="{E1692DAA-1623-4849-B663-4B6356F9A22B}" presName="accent_5" presStyleCnt="0"/>
      <dgm:spPr/>
      <dgm:t>
        <a:bodyPr/>
        <a:lstStyle/>
        <a:p>
          <a:endParaRPr lang="ru-RU"/>
        </a:p>
      </dgm:t>
    </dgm:pt>
    <dgm:pt modelId="{49A1FFFD-A4BE-4580-B012-A9F3BCA3C2A5}" type="pres">
      <dgm:prSet presAssocID="{E1692DAA-1623-4849-B663-4B6356F9A22B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BB253B86-8317-465D-9292-C83CF9DB1D3D}" type="presOf" srcId="{27B8FB95-C7E3-417D-A819-987E657A1F8A}" destId="{8A41E5E9-F025-4990-8BE8-FC0AFC027FC1}" srcOrd="0" destOrd="0" presId="urn:microsoft.com/office/officeart/2008/layout/VerticalCurvedList"/>
    <dgm:cxn modelId="{628E0567-C369-4927-BCCE-AA6408DACF73}" srcId="{27B8FB95-C7E3-417D-A819-987E657A1F8A}" destId="{27B17BF6-F332-43B2-8F0C-111ACEB33DF1}" srcOrd="3" destOrd="0" parTransId="{C6A925B0-041B-4780-9065-89B2406EEB2F}" sibTransId="{20E1682C-F52C-44C4-9ACC-488A67C4CE3A}"/>
    <dgm:cxn modelId="{14A00967-6EDC-45B4-96EB-0C49FE525787}" type="presOf" srcId="{C4EAD51D-A03D-4978-86AC-81336A811470}" destId="{CF1B14E2-85FF-40F0-B3EE-530C40E93BF8}" srcOrd="0" destOrd="0" presId="urn:microsoft.com/office/officeart/2008/layout/VerticalCurvedList"/>
    <dgm:cxn modelId="{CBC3CEBD-6450-4CE3-B6A4-BBCEB1F968C1}" type="presOf" srcId="{27B17BF6-F332-43B2-8F0C-111ACEB33DF1}" destId="{F56A3C85-3BF0-42EA-96A1-F5C8C6F33245}" srcOrd="0" destOrd="0" presId="urn:microsoft.com/office/officeart/2008/layout/VerticalCurvedList"/>
    <dgm:cxn modelId="{3D624CD6-0BA2-4701-91F0-EFAB572DA868}" type="presOf" srcId="{E1692DAA-1623-4849-B663-4B6356F9A22B}" destId="{D9D485A8-CAEC-4FAE-BB36-BE077ADA4830}" srcOrd="0" destOrd="0" presId="urn:microsoft.com/office/officeart/2008/layout/VerticalCurvedList"/>
    <dgm:cxn modelId="{2D182152-8354-4702-8F13-663753D90243}" type="presOf" srcId="{5D6B7631-AAA5-4042-B214-DECE6137CC1C}" destId="{64B5D6AB-88E2-445E-BFB1-8A1E89D1057D}" srcOrd="0" destOrd="0" presId="urn:microsoft.com/office/officeart/2008/layout/VerticalCurvedList"/>
    <dgm:cxn modelId="{7A8CCCBE-F787-47FE-A900-799C2AFCC7F3}" srcId="{27B8FB95-C7E3-417D-A819-987E657A1F8A}" destId="{5D6B7631-AAA5-4042-B214-DECE6137CC1C}" srcOrd="2" destOrd="0" parTransId="{081F04C0-4A57-46FB-84B2-A38EC75982F0}" sibTransId="{6465272E-CD45-4A7C-8235-947D90FE6ECB}"/>
    <dgm:cxn modelId="{3266C86F-71C0-49CB-9ABA-060B7B834649}" srcId="{27B8FB95-C7E3-417D-A819-987E657A1F8A}" destId="{C4EAD51D-A03D-4978-86AC-81336A811470}" srcOrd="0" destOrd="0" parTransId="{3A6E72B6-E3BE-4FBB-B017-FA1AD8C491CF}" sibTransId="{F77EDF76-06A4-4F9D-ACA6-5245811A02CF}"/>
    <dgm:cxn modelId="{A04A4AD6-CB71-4A76-9E38-2F8E4F0F6755}" srcId="{27B8FB95-C7E3-417D-A819-987E657A1F8A}" destId="{E1692DAA-1623-4849-B663-4B6356F9A22B}" srcOrd="4" destOrd="0" parTransId="{6CF9E83C-F3EB-4A02-A87F-63C7FCEF5D0F}" sibTransId="{72456D43-0FC4-4D16-985A-134635F7B4D4}"/>
    <dgm:cxn modelId="{D99409D2-FEF5-4E8D-8C82-C426B6EE342F}" type="presOf" srcId="{F77EDF76-06A4-4F9D-ACA6-5245811A02CF}" destId="{5D7A0287-065F-4CEC-92CE-E29DF9A7E611}" srcOrd="0" destOrd="0" presId="urn:microsoft.com/office/officeart/2008/layout/VerticalCurvedList"/>
    <dgm:cxn modelId="{58A77FF2-9294-4A7B-9AE8-CA1B5A6F250F}" type="presOf" srcId="{F783CC32-B8C6-4250-A0B2-9CE00C0541A1}" destId="{623C6C8E-1EAC-4A3D-8EE9-1E1A3212584E}" srcOrd="0" destOrd="0" presId="urn:microsoft.com/office/officeart/2008/layout/VerticalCurvedList"/>
    <dgm:cxn modelId="{9DDABECB-9486-4C9D-9F8C-990E074323D2}" srcId="{27B8FB95-C7E3-417D-A819-987E657A1F8A}" destId="{F783CC32-B8C6-4250-A0B2-9CE00C0541A1}" srcOrd="1" destOrd="0" parTransId="{751440F7-8DA3-4E61-897C-24E692EDAE35}" sibTransId="{EBD5DE09-80AE-4E7A-BBCB-EEE536331453}"/>
    <dgm:cxn modelId="{1AC80621-8443-41F6-89AA-2A24C9AB8674}" type="presParOf" srcId="{8A41E5E9-F025-4990-8BE8-FC0AFC027FC1}" destId="{53AB639D-D1B7-4268-8817-F2FAE86F965D}" srcOrd="0" destOrd="0" presId="urn:microsoft.com/office/officeart/2008/layout/VerticalCurvedList"/>
    <dgm:cxn modelId="{F12233CE-A526-462F-AA6C-6E9703C4C8EF}" type="presParOf" srcId="{53AB639D-D1B7-4268-8817-F2FAE86F965D}" destId="{171ED1F2-3E71-4681-81E6-426D131903D8}" srcOrd="0" destOrd="0" presId="urn:microsoft.com/office/officeart/2008/layout/VerticalCurvedList"/>
    <dgm:cxn modelId="{75F3C81E-63BB-493D-98C5-C623AE208846}" type="presParOf" srcId="{171ED1F2-3E71-4681-81E6-426D131903D8}" destId="{6B6BE9CE-00C7-478E-9DD6-9F267E17E997}" srcOrd="0" destOrd="0" presId="urn:microsoft.com/office/officeart/2008/layout/VerticalCurvedList"/>
    <dgm:cxn modelId="{FF64B691-61CB-4A56-AA89-8DC34751D92E}" type="presParOf" srcId="{171ED1F2-3E71-4681-81E6-426D131903D8}" destId="{5D7A0287-065F-4CEC-92CE-E29DF9A7E611}" srcOrd="1" destOrd="0" presId="urn:microsoft.com/office/officeart/2008/layout/VerticalCurvedList"/>
    <dgm:cxn modelId="{C0F9771A-6375-495B-A1EB-FB667580C9D4}" type="presParOf" srcId="{171ED1F2-3E71-4681-81E6-426D131903D8}" destId="{0673F0CF-B49C-42AB-8AD7-0C2B58693AB2}" srcOrd="2" destOrd="0" presId="urn:microsoft.com/office/officeart/2008/layout/VerticalCurvedList"/>
    <dgm:cxn modelId="{224E6E87-BA9A-46DD-A150-7DB3BF2F287C}" type="presParOf" srcId="{171ED1F2-3E71-4681-81E6-426D131903D8}" destId="{EF2F82A4-D425-429A-9FE7-9F6528241967}" srcOrd="3" destOrd="0" presId="urn:microsoft.com/office/officeart/2008/layout/VerticalCurvedList"/>
    <dgm:cxn modelId="{3DF97B0B-42AD-486E-9EF0-375C91BB45E0}" type="presParOf" srcId="{53AB639D-D1B7-4268-8817-F2FAE86F965D}" destId="{CF1B14E2-85FF-40F0-B3EE-530C40E93BF8}" srcOrd="1" destOrd="0" presId="urn:microsoft.com/office/officeart/2008/layout/VerticalCurvedList"/>
    <dgm:cxn modelId="{FC23AF04-AFE0-42A6-A459-AD39D34A44BD}" type="presParOf" srcId="{53AB639D-D1B7-4268-8817-F2FAE86F965D}" destId="{B72C46F4-A312-42C8-9301-B38B26FBB952}" srcOrd="2" destOrd="0" presId="urn:microsoft.com/office/officeart/2008/layout/VerticalCurvedList"/>
    <dgm:cxn modelId="{0F9F69AE-658F-4588-8E1E-E6C95718FBC5}" type="presParOf" srcId="{B72C46F4-A312-42C8-9301-B38B26FBB952}" destId="{17925716-F54D-4F52-9D44-806F674C28F8}" srcOrd="0" destOrd="0" presId="urn:microsoft.com/office/officeart/2008/layout/VerticalCurvedList"/>
    <dgm:cxn modelId="{B36C2A10-19F6-423E-A043-7FF318EB8662}" type="presParOf" srcId="{53AB639D-D1B7-4268-8817-F2FAE86F965D}" destId="{623C6C8E-1EAC-4A3D-8EE9-1E1A3212584E}" srcOrd="3" destOrd="0" presId="urn:microsoft.com/office/officeart/2008/layout/VerticalCurvedList"/>
    <dgm:cxn modelId="{B5F12C94-C006-4F8E-B1B5-B71A6F7DCDF3}" type="presParOf" srcId="{53AB639D-D1B7-4268-8817-F2FAE86F965D}" destId="{EDBF6FF7-4EF0-4F76-8472-34F6A3CFD214}" srcOrd="4" destOrd="0" presId="urn:microsoft.com/office/officeart/2008/layout/VerticalCurvedList"/>
    <dgm:cxn modelId="{99E85754-03B4-4EDC-AA86-C2E7C9F9C5C3}" type="presParOf" srcId="{EDBF6FF7-4EF0-4F76-8472-34F6A3CFD214}" destId="{EED4EFFF-B44B-4A05-9EEB-D37B51969E05}" srcOrd="0" destOrd="0" presId="urn:microsoft.com/office/officeart/2008/layout/VerticalCurvedList"/>
    <dgm:cxn modelId="{4E2D0F3D-F649-49D3-8A61-508521E3970C}" type="presParOf" srcId="{53AB639D-D1B7-4268-8817-F2FAE86F965D}" destId="{64B5D6AB-88E2-445E-BFB1-8A1E89D1057D}" srcOrd="5" destOrd="0" presId="urn:microsoft.com/office/officeart/2008/layout/VerticalCurvedList"/>
    <dgm:cxn modelId="{6211715A-252D-45A9-B98B-2D34DFCE89FD}" type="presParOf" srcId="{53AB639D-D1B7-4268-8817-F2FAE86F965D}" destId="{6FC0EFB7-BE5C-42A6-9AD2-22DB503E5F8C}" srcOrd="6" destOrd="0" presId="urn:microsoft.com/office/officeart/2008/layout/VerticalCurvedList"/>
    <dgm:cxn modelId="{760091C5-FAEA-4B2D-90E6-2C4F8E065E90}" type="presParOf" srcId="{6FC0EFB7-BE5C-42A6-9AD2-22DB503E5F8C}" destId="{FE16FC11-A62C-462F-8B3F-3C5F8CC97C47}" srcOrd="0" destOrd="0" presId="urn:microsoft.com/office/officeart/2008/layout/VerticalCurvedList"/>
    <dgm:cxn modelId="{DF83BF0B-B7A7-4A5F-AF3D-0212FA9F73F0}" type="presParOf" srcId="{53AB639D-D1B7-4268-8817-F2FAE86F965D}" destId="{F56A3C85-3BF0-42EA-96A1-F5C8C6F33245}" srcOrd="7" destOrd="0" presId="urn:microsoft.com/office/officeart/2008/layout/VerticalCurvedList"/>
    <dgm:cxn modelId="{68648D82-90DC-485D-8EDA-3F825577B587}" type="presParOf" srcId="{53AB639D-D1B7-4268-8817-F2FAE86F965D}" destId="{74A31620-FE4F-4CA0-B638-FCFD54BE7350}" srcOrd="8" destOrd="0" presId="urn:microsoft.com/office/officeart/2008/layout/VerticalCurvedList"/>
    <dgm:cxn modelId="{12FA5FD9-BE9B-4D74-9A48-15ED5B2470AF}" type="presParOf" srcId="{74A31620-FE4F-4CA0-B638-FCFD54BE7350}" destId="{78EE9F2F-7DBF-4752-B0B1-437FF9B8C49D}" srcOrd="0" destOrd="0" presId="urn:microsoft.com/office/officeart/2008/layout/VerticalCurvedList"/>
    <dgm:cxn modelId="{EAEA8785-DCB0-41C3-AE49-0D63F38D6134}" type="presParOf" srcId="{53AB639D-D1B7-4268-8817-F2FAE86F965D}" destId="{D9D485A8-CAEC-4FAE-BB36-BE077ADA4830}" srcOrd="9" destOrd="0" presId="urn:microsoft.com/office/officeart/2008/layout/VerticalCurvedList"/>
    <dgm:cxn modelId="{C2EDC84E-8D95-4D18-9D2E-9462C36C005B}" type="presParOf" srcId="{53AB639D-D1B7-4268-8817-F2FAE86F965D}" destId="{D3ACC174-5236-47DC-B4ED-C98E86E428EA}" srcOrd="10" destOrd="0" presId="urn:microsoft.com/office/officeart/2008/layout/VerticalCurvedList"/>
    <dgm:cxn modelId="{5C08C753-702C-4DCC-B680-8693D5B1C07A}" type="presParOf" srcId="{D3ACC174-5236-47DC-B4ED-C98E86E428EA}" destId="{49A1FFFD-A4BE-4580-B012-A9F3BCA3C2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DFBA08-A913-47BE-B6EE-BEDEA1A2E52A}" type="doc">
      <dgm:prSet loTypeId="urn:microsoft.com/office/officeart/2005/8/layout/matrix2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A9AFC88-EBDF-4BD7-AA15-168870113638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знає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називає</a:t>
          </a:r>
          <a:r>
            <a:rPr lang="ru-RU" b="1" dirty="0" smtClean="0">
              <a:solidFill>
                <a:srgbClr val="002060"/>
              </a:solidFill>
            </a:rPr>
            <a:t> не </a:t>
          </a:r>
          <a:r>
            <a:rPr lang="ru-RU" b="1" dirty="0" err="1" smtClean="0">
              <a:solidFill>
                <a:srgbClr val="002060"/>
              </a:solidFill>
            </a:rPr>
            <a:t>менше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трьох-чотирьох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імен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письменників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поетів</a:t>
          </a:r>
          <a:endParaRPr lang="uk-UA" b="1" dirty="0">
            <a:solidFill>
              <a:srgbClr val="002060"/>
            </a:solidFill>
          </a:endParaRPr>
        </a:p>
      </dgm:t>
    </dgm:pt>
    <dgm:pt modelId="{0B8D1DCC-BB30-408D-87D2-398DFB039D6B}" type="parTrans" cxnId="{3E726706-27D3-4A74-9CD9-1F1618C7B975}">
      <dgm:prSet/>
      <dgm:spPr/>
      <dgm:t>
        <a:bodyPr/>
        <a:lstStyle/>
        <a:p>
          <a:endParaRPr lang="uk-UA"/>
        </a:p>
      </dgm:t>
    </dgm:pt>
    <dgm:pt modelId="{1A182AA4-3974-4286-8709-8FC883F2657D}" type="sibTrans" cxnId="{3E726706-27D3-4A74-9CD9-1F1618C7B975}">
      <dgm:prSet/>
      <dgm:spPr/>
      <dgm:t>
        <a:bodyPr/>
        <a:lstStyle/>
        <a:p>
          <a:endParaRPr lang="uk-UA"/>
        </a:p>
      </dgm:t>
    </dgm:pt>
    <dgm:pt modelId="{9AABA5C6-50E7-4FD0-A3DD-0E321530C6A9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rgbClr val="002060"/>
              </a:solidFill>
            </a:rPr>
            <a:t>усвідомлює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може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пояснити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значення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образних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слів</a:t>
          </a:r>
          <a:r>
            <a:rPr lang="ru-RU" b="1" dirty="0" smtClean="0">
              <a:solidFill>
                <a:srgbClr val="002060"/>
              </a:solidFill>
            </a:rPr>
            <a:t> (</a:t>
          </a:r>
          <a:r>
            <a:rPr lang="ru-RU" b="1" dirty="0" err="1" smtClean="0">
              <a:solidFill>
                <a:srgbClr val="002060"/>
              </a:solidFill>
            </a:rPr>
            <a:t>порівняння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епітети</a:t>
          </a:r>
          <a:r>
            <a:rPr lang="ru-RU" b="1" dirty="0" smtClean="0">
              <a:solidFill>
                <a:srgbClr val="002060"/>
              </a:solidFill>
            </a:rPr>
            <a:t>) </a:t>
          </a:r>
          <a:endParaRPr lang="uk-UA" b="1" dirty="0">
            <a:solidFill>
              <a:srgbClr val="002060"/>
            </a:solidFill>
          </a:endParaRPr>
        </a:p>
      </dgm:t>
    </dgm:pt>
    <dgm:pt modelId="{2EE9F349-D2DE-45B8-8896-EE8B47FA4A2D}" type="parTrans" cxnId="{12A9BC91-5F67-47B8-B2B0-7B53BE19F7E2}">
      <dgm:prSet/>
      <dgm:spPr/>
      <dgm:t>
        <a:bodyPr/>
        <a:lstStyle/>
        <a:p>
          <a:endParaRPr lang="uk-UA"/>
        </a:p>
      </dgm:t>
    </dgm:pt>
    <dgm:pt modelId="{A6B5C4B7-A28E-49E5-9469-203149AFDAE0}" type="sibTrans" cxnId="{12A9BC91-5F67-47B8-B2B0-7B53BE19F7E2}">
      <dgm:prSet/>
      <dgm:spPr/>
      <dgm:t>
        <a:bodyPr/>
        <a:lstStyle/>
        <a:p>
          <a:endParaRPr lang="uk-UA"/>
        </a:p>
      </dgm:t>
    </dgm:pt>
    <dgm:pt modelId="{9FC3B383-B78B-48BE-82BC-8A796456A643}">
      <dgm:prSet/>
      <dgm:spPr/>
      <dgm:t>
        <a:bodyPr/>
        <a:lstStyle/>
        <a:p>
          <a:endParaRPr lang="ru-RU"/>
        </a:p>
      </dgm:t>
    </dgm:pt>
    <dgm:pt modelId="{A7885908-80AA-4B29-B901-C480D1363BB3}" type="parTrans" cxnId="{F12248A1-821B-4BC8-A9BD-CADCF94423D5}">
      <dgm:prSet/>
      <dgm:spPr/>
      <dgm:t>
        <a:bodyPr/>
        <a:lstStyle/>
        <a:p>
          <a:endParaRPr lang="uk-UA"/>
        </a:p>
      </dgm:t>
    </dgm:pt>
    <dgm:pt modelId="{BCCC8166-F3BE-4F7C-825E-910DC27B24AE}" type="sibTrans" cxnId="{F12248A1-821B-4BC8-A9BD-CADCF94423D5}">
      <dgm:prSet/>
      <dgm:spPr/>
      <dgm:t>
        <a:bodyPr/>
        <a:lstStyle/>
        <a:p>
          <a:endParaRPr lang="uk-UA"/>
        </a:p>
      </dgm:t>
    </dgm:pt>
    <dgm:pt modelId="{0AD1CBA1-62F1-4A3D-B4D3-80AA9FCD3858}">
      <dgm:prSet/>
      <dgm:spPr/>
      <dgm:t>
        <a:bodyPr/>
        <a:lstStyle/>
        <a:p>
          <a:endParaRPr lang="ru-RU"/>
        </a:p>
      </dgm:t>
    </dgm:pt>
    <dgm:pt modelId="{79E0F460-B222-4494-9E54-F1E1996D5CA0}" type="parTrans" cxnId="{2635AABD-DD97-44E3-A3C7-7D4212A702EE}">
      <dgm:prSet/>
      <dgm:spPr/>
      <dgm:t>
        <a:bodyPr/>
        <a:lstStyle/>
        <a:p>
          <a:endParaRPr lang="uk-UA"/>
        </a:p>
      </dgm:t>
    </dgm:pt>
    <dgm:pt modelId="{C52EB900-E616-4B55-A65F-BD1E684BA1C9}" type="sibTrans" cxnId="{2635AABD-DD97-44E3-A3C7-7D4212A702EE}">
      <dgm:prSet/>
      <dgm:spPr/>
      <dgm:t>
        <a:bodyPr/>
        <a:lstStyle/>
        <a:p>
          <a:endParaRPr lang="uk-UA"/>
        </a:p>
      </dgm:t>
    </dgm:pt>
    <dgm:pt modelId="{910DB41A-5B4C-4709-B1C4-194233244626}">
      <dgm:prSet/>
      <dgm:spPr/>
      <dgm:t>
        <a:bodyPr/>
        <a:lstStyle/>
        <a:p>
          <a:endParaRPr lang="ru-RU"/>
        </a:p>
      </dgm:t>
    </dgm:pt>
    <dgm:pt modelId="{411ED41C-65F3-45A8-9C5A-F8876717E2CD}" type="parTrans" cxnId="{4826E8F5-5C90-4455-916A-59DFC1DACDF3}">
      <dgm:prSet/>
      <dgm:spPr/>
      <dgm:t>
        <a:bodyPr/>
        <a:lstStyle/>
        <a:p>
          <a:endParaRPr lang="uk-UA"/>
        </a:p>
      </dgm:t>
    </dgm:pt>
    <dgm:pt modelId="{0DC98C88-099D-4380-8AA5-393C612251C6}" type="sibTrans" cxnId="{4826E8F5-5C90-4455-916A-59DFC1DACDF3}">
      <dgm:prSet/>
      <dgm:spPr/>
      <dgm:t>
        <a:bodyPr/>
        <a:lstStyle/>
        <a:p>
          <a:endParaRPr lang="uk-UA"/>
        </a:p>
      </dgm:t>
    </dgm:pt>
    <dgm:pt modelId="{3E10F7F4-BD1E-4D84-A6E9-A4CFE67C1B06}">
      <dgm:prSet/>
      <dgm:spPr/>
      <dgm:t>
        <a:bodyPr/>
        <a:lstStyle/>
        <a:p>
          <a:endParaRPr lang="ru-RU"/>
        </a:p>
      </dgm:t>
    </dgm:pt>
    <dgm:pt modelId="{26C150FC-B4FB-44AD-B73C-5748CED98ABF}" type="parTrans" cxnId="{10454B27-0780-4789-9F55-CE5115476418}">
      <dgm:prSet/>
      <dgm:spPr/>
      <dgm:t>
        <a:bodyPr/>
        <a:lstStyle/>
        <a:p>
          <a:endParaRPr lang="ru-RU"/>
        </a:p>
      </dgm:t>
    </dgm:pt>
    <dgm:pt modelId="{119E1267-24A7-42D1-B014-226CE899EC29}" type="sibTrans" cxnId="{10454B27-0780-4789-9F55-CE5115476418}">
      <dgm:prSet/>
      <dgm:spPr/>
      <dgm:t>
        <a:bodyPr/>
        <a:lstStyle/>
        <a:p>
          <a:endParaRPr lang="ru-RU"/>
        </a:p>
      </dgm:t>
    </dgm:pt>
    <dgm:pt modelId="{99BA9B56-8B7E-43F6-B90B-70E5D6F736F1}">
      <dgm:prSet/>
      <dgm:spPr/>
      <dgm:t>
        <a:bodyPr/>
        <a:lstStyle/>
        <a:p>
          <a:endParaRPr lang="ru-RU"/>
        </a:p>
      </dgm:t>
    </dgm:pt>
    <dgm:pt modelId="{8AFF7D92-FD4E-4168-885F-3E7CE820E756}" type="parTrans" cxnId="{4EE31A57-8602-48CC-A981-56864826F500}">
      <dgm:prSet/>
      <dgm:spPr/>
      <dgm:t>
        <a:bodyPr/>
        <a:lstStyle/>
        <a:p>
          <a:endParaRPr lang="ru-RU"/>
        </a:p>
      </dgm:t>
    </dgm:pt>
    <dgm:pt modelId="{D9127B29-9B28-4125-9E0C-0F205DBDFD87}" type="sibTrans" cxnId="{4EE31A57-8602-48CC-A981-56864826F500}">
      <dgm:prSet/>
      <dgm:spPr/>
      <dgm:t>
        <a:bodyPr/>
        <a:lstStyle/>
        <a:p>
          <a:endParaRPr lang="ru-RU"/>
        </a:p>
      </dgm:t>
    </dgm:pt>
    <dgm:pt modelId="{A2E3B105-E126-4578-A439-12B49872C868}">
      <dgm:prSet/>
      <dgm:spPr/>
      <dgm:t>
        <a:bodyPr/>
        <a:lstStyle/>
        <a:p>
          <a:endParaRPr lang="ru-RU"/>
        </a:p>
      </dgm:t>
    </dgm:pt>
    <dgm:pt modelId="{A14D5E0F-C519-4B9A-94EB-E624A82F1A38}" type="parTrans" cxnId="{EC8E1C7B-46DC-4745-B3F2-05D2591C84B7}">
      <dgm:prSet/>
      <dgm:spPr/>
      <dgm:t>
        <a:bodyPr/>
        <a:lstStyle/>
        <a:p>
          <a:endParaRPr lang="ru-RU"/>
        </a:p>
      </dgm:t>
    </dgm:pt>
    <dgm:pt modelId="{8D7E1962-C4C0-4DE6-96A7-2CCA6A81D963}" type="sibTrans" cxnId="{EC8E1C7B-46DC-4745-B3F2-05D2591C84B7}">
      <dgm:prSet/>
      <dgm:spPr/>
      <dgm:t>
        <a:bodyPr/>
        <a:lstStyle/>
        <a:p>
          <a:endParaRPr lang="ru-RU"/>
        </a:p>
      </dgm:t>
    </dgm:pt>
    <dgm:pt modelId="{5DEF411C-ED2C-4450-AD23-BC9449255C2C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не менше восьми-десяти літературних або фольклорних творів</a:t>
          </a:r>
        </a:p>
      </dgm:t>
    </dgm:pt>
    <dgm:pt modelId="{E9217AC8-F215-4D88-B88A-AF3DAA513F51}" type="parTrans" cxnId="{7BDAF84B-F3B8-49D6-8A09-3E221C1645FE}">
      <dgm:prSet/>
      <dgm:spPr/>
      <dgm:t>
        <a:bodyPr/>
        <a:lstStyle/>
        <a:p>
          <a:endParaRPr lang="ru-RU"/>
        </a:p>
      </dgm:t>
    </dgm:pt>
    <dgm:pt modelId="{8A1E2B12-E6F4-4CBE-8F3F-8A55B89874C0}" type="sibTrans" cxnId="{7BDAF84B-F3B8-49D6-8A09-3E221C1645FE}">
      <dgm:prSet/>
      <dgm:spPr/>
      <dgm:t>
        <a:bodyPr/>
        <a:lstStyle/>
        <a:p>
          <a:endParaRPr lang="ru-RU"/>
        </a:p>
      </dgm:t>
    </dgm:pt>
    <dgm:pt modelId="{10310570-9BD0-42E5-A24B-53F6DA97021E}">
      <dgm:prSet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може пояснити особливості основних літературних і фольклорних жанрів</a:t>
          </a:r>
          <a:endParaRPr lang="ru-RU" b="1" dirty="0">
            <a:solidFill>
              <a:srgbClr val="002060"/>
            </a:solidFill>
          </a:endParaRPr>
        </a:p>
      </dgm:t>
    </dgm:pt>
    <dgm:pt modelId="{C9934B42-74D0-4052-97A7-2972E7DE995B}" type="parTrans" cxnId="{19B1368E-A01D-4DB1-AFD4-D6D21505FF88}">
      <dgm:prSet/>
      <dgm:spPr/>
      <dgm:t>
        <a:bodyPr/>
        <a:lstStyle/>
        <a:p>
          <a:endParaRPr lang="ru-RU"/>
        </a:p>
      </dgm:t>
    </dgm:pt>
    <dgm:pt modelId="{58070320-B106-4DB4-8BCB-B7E598586EE3}" type="sibTrans" cxnId="{19B1368E-A01D-4DB1-AFD4-D6D21505FF88}">
      <dgm:prSet/>
      <dgm:spPr/>
      <dgm:t>
        <a:bodyPr/>
        <a:lstStyle/>
        <a:p>
          <a:endParaRPr lang="ru-RU"/>
        </a:p>
      </dgm:t>
    </dgm:pt>
    <dgm:pt modelId="{10DAE565-26ED-4EBA-BAB9-EE261677DC55}" type="pres">
      <dgm:prSet presAssocID="{7DDFBA08-A913-47BE-B6EE-BEDEA1A2E5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BCB00-0637-484B-A6B2-5D5C77E21CF8}" type="pres">
      <dgm:prSet presAssocID="{7DDFBA08-A913-47BE-B6EE-BEDEA1A2E52A}" presName="axisShape" presStyleLbl="bgShp" presStyleIdx="0" presStyleCnt="1"/>
      <dgm:spPr/>
      <dgm:t>
        <a:bodyPr/>
        <a:lstStyle/>
        <a:p>
          <a:endParaRPr lang="ru-RU"/>
        </a:p>
      </dgm:t>
    </dgm:pt>
    <dgm:pt modelId="{CF5ED457-FC74-4000-9779-A6886F7BD2C9}" type="pres">
      <dgm:prSet presAssocID="{7DDFBA08-A913-47BE-B6EE-BEDEA1A2E52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49BD6-2DC7-4559-9349-3BF036D7F90F}" type="pres">
      <dgm:prSet presAssocID="{7DDFBA08-A913-47BE-B6EE-BEDEA1A2E52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0A34-413B-4190-8BFE-DCFB41448554}" type="pres">
      <dgm:prSet presAssocID="{7DDFBA08-A913-47BE-B6EE-BEDEA1A2E52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E1820-28A8-4864-9845-34BD68491E2B}" type="pres">
      <dgm:prSet presAssocID="{7DDFBA08-A913-47BE-B6EE-BEDEA1A2E52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9BC91-5F67-47B8-B2B0-7B53BE19F7E2}" srcId="{7DDFBA08-A913-47BE-B6EE-BEDEA1A2E52A}" destId="{9AABA5C6-50E7-4FD0-A3DD-0E321530C6A9}" srcOrd="1" destOrd="0" parTransId="{2EE9F349-D2DE-45B8-8896-EE8B47FA4A2D}" sibTransId="{A6B5C4B7-A28E-49E5-9469-203149AFDAE0}"/>
    <dgm:cxn modelId="{3C2D0638-3CD4-4EBB-B8ED-8796A98D5C93}" type="presOf" srcId="{10310570-9BD0-42E5-A24B-53F6DA97021E}" destId="{D1310A34-413B-4190-8BFE-DCFB41448554}" srcOrd="0" destOrd="0" presId="urn:microsoft.com/office/officeart/2005/8/layout/matrix2"/>
    <dgm:cxn modelId="{4826E8F5-5C90-4455-916A-59DFC1DACDF3}" srcId="{7DDFBA08-A913-47BE-B6EE-BEDEA1A2E52A}" destId="{910DB41A-5B4C-4709-B1C4-194233244626}" srcOrd="9" destOrd="0" parTransId="{411ED41C-65F3-45A8-9C5A-F8876717E2CD}" sibTransId="{0DC98C88-099D-4380-8AA5-393C612251C6}"/>
    <dgm:cxn modelId="{2951B9CE-0D76-475E-A6FA-A5FBE3AE3DA0}" type="presOf" srcId="{7DDFBA08-A913-47BE-B6EE-BEDEA1A2E52A}" destId="{10DAE565-26ED-4EBA-BAB9-EE261677DC55}" srcOrd="0" destOrd="0" presId="urn:microsoft.com/office/officeart/2005/8/layout/matrix2"/>
    <dgm:cxn modelId="{69A32D9B-39B6-46EB-9DD6-39AF8045AB14}" type="presOf" srcId="{9AABA5C6-50E7-4FD0-A3DD-0E321530C6A9}" destId="{A8549BD6-2DC7-4559-9349-3BF036D7F90F}" srcOrd="0" destOrd="0" presId="urn:microsoft.com/office/officeart/2005/8/layout/matrix2"/>
    <dgm:cxn modelId="{2635AABD-DD97-44E3-A3C7-7D4212A702EE}" srcId="{7DDFBA08-A913-47BE-B6EE-BEDEA1A2E52A}" destId="{0AD1CBA1-62F1-4A3D-B4D3-80AA9FCD3858}" srcOrd="8" destOrd="0" parTransId="{79E0F460-B222-4494-9E54-F1E1996D5CA0}" sibTransId="{C52EB900-E616-4B55-A65F-BD1E684BA1C9}"/>
    <dgm:cxn modelId="{4EE31A57-8602-48CC-A981-56864826F500}" srcId="{7DDFBA08-A913-47BE-B6EE-BEDEA1A2E52A}" destId="{99BA9B56-8B7E-43F6-B90B-70E5D6F736F1}" srcOrd="5" destOrd="0" parTransId="{8AFF7D92-FD4E-4168-885F-3E7CE820E756}" sibTransId="{D9127B29-9B28-4125-9E0C-0F205DBDFD87}"/>
    <dgm:cxn modelId="{3E726706-27D3-4A74-9CD9-1F1618C7B975}" srcId="{7DDFBA08-A913-47BE-B6EE-BEDEA1A2E52A}" destId="{EA9AFC88-EBDF-4BD7-AA15-168870113638}" srcOrd="0" destOrd="0" parTransId="{0B8D1DCC-BB30-408D-87D2-398DFB039D6B}" sibTransId="{1A182AA4-3974-4286-8709-8FC883F2657D}"/>
    <dgm:cxn modelId="{19B1368E-A01D-4DB1-AFD4-D6D21505FF88}" srcId="{7DDFBA08-A913-47BE-B6EE-BEDEA1A2E52A}" destId="{10310570-9BD0-42E5-A24B-53F6DA97021E}" srcOrd="2" destOrd="0" parTransId="{C9934B42-74D0-4052-97A7-2972E7DE995B}" sibTransId="{58070320-B106-4DB4-8BCB-B7E598586EE3}"/>
    <dgm:cxn modelId="{7BDAF84B-F3B8-49D6-8A09-3E221C1645FE}" srcId="{7DDFBA08-A913-47BE-B6EE-BEDEA1A2E52A}" destId="{5DEF411C-ED2C-4450-AD23-BC9449255C2C}" srcOrd="3" destOrd="0" parTransId="{E9217AC8-F215-4D88-B88A-AF3DAA513F51}" sibTransId="{8A1E2B12-E6F4-4CBE-8F3F-8A55B89874C0}"/>
    <dgm:cxn modelId="{F12248A1-821B-4BC8-A9BD-CADCF94423D5}" srcId="{7DDFBA08-A913-47BE-B6EE-BEDEA1A2E52A}" destId="{9FC3B383-B78B-48BE-82BC-8A796456A643}" srcOrd="7" destOrd="0" parTransId="{A7885908-80AA-4B29-B901-C480D1363BB3}" sibTransId="{BCCC8166-F3BE-4F7C-825E-910DC27B24AE}"/>
    <dgm:cxn modelId="{EC8E1C7B-46DC-4745-B3F2-05D2591C84B7}" srcId="{7DDFBA08-A913-47BE-B6EE-BEDEA1A2E52A}" destId="{A2E3B105-E126-4578-A439-12B49872C868}" srcOrd="4" destOrd="0" parTransId="{A14D5E0F-C519-4B9A-94EB-E624A82F1A38}" sibTransId="{8D7E1962-C4C0-4DE6-96A7-2CCA6A81D963}"/>
    <dgm:cxn modelId="{10454B27-0780-4789-9F55-CE5115476418}" srcId="{7DDFBA08-A913-47BE-B6EE-BEDEA1A2E52A}" destId="{3E10F7F4-BD1E-4D84-A6E9-A4CFE67C1B06}" srcOrd="6" destOrd="0" parTransId="{26C150FC-B4FB-44AD-B73C-5748CED98ABF}" sibTransId="{119E1267-24A7-42D1-B014-226CE899EC29}"/>
    <dgm:cxn modelId="{038CD7EA-C895-4560-B486-4478CC404F68}" type="presOf" srcId="{EA9AFC88-EBDF-4BD7-AA15-168870113638}" destId="{CF5ED457-FC74-4000-9779-A6886F7BD2C9}" srcOrd="0" destOrd="0" presId="urn:microsoft.com/office/officeart/2005/8/layout/matrix2"/>
    <dgm:cxn modelId="{5CCA28B3-010B-4244-9396-87F1A4C593F1}" type="presOf" srcId="{5DEF411C-ED2C-4450-AD23-BC9449255C2C}" destId="{850E1820-28A8-4864-9845-34BD68491E2B}" srcOrd="0" destOrd="0" presId="urn:microsoft.com/office/officeart/2005/8/layout/matrix2"/>
    <dgm:cxn modelId="{2407342D-0FE8-42F3-8DC3-34AF172201F5}" type="presParOf" srcId="{10DAE565-26ED-4EBA-BAB9-EE261677DC55}" destId="{8BDBCB00-0637-484B-A6B2-5D5C77E21CF8}" srcOrd="0" destOrd="0" presId="urn:microsoft.com/office/officeart/2005/8/layout/matrix2"/>
    <dgm:cxn modelId="{E5C6A6DE-ACDB-4033-8057-388C06A9C3BA}" type="presParOf" srcId="{10DAE565-26ED-4EBA-BAB9-EE261677DC55}" destId="{CF5ED457-FC74-4000-9779-A6886F7BD2C9}" srcOrd="1" destOrd="0" presId="urn:microsoft.com/office/officeart/2005/8/layout/matrix2"/>
    <dgm:cxn modelId="{561A2850-6770-4487-98F4-9892C156EB39}" type="presParOf" srcId="{10DAE565-26ED-4EBA-BAB9-EE261677DC55}" destId="{A8549BD6-2DC7-4559-9349-3BF036D7F90F}" srcOrd="2" destOrd="0" presId="urn:microsoft.com/office/officeart/2005/8/layout/matrix2"/>
    <dgm:cxn modelId="{BD91E796-C1C3-4E50-B89B-ABD26AEE043E}" type="presParOf" srcId="{10DAE565-26ED-4EBA-BAB9-EE261677DC55}" destId="{D1310A34-413B-4190-8BFE-DCFB41448554}" srcOrd="3" destOrd="0" presId="urn:microsoft.com/office/officeart/2005/8/layout/matrix2"/>
    <dgm:cxn modelId="{25DA1944-0D6E-4EDD-AED5-1C7CF94B28E2}" type="presParOf" srcId="{10DAE565-26ED-4EBA-BAB9-EE261677DC55}" destId="{850E1820-28A8-4864-9845-34BD68491E2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AE51F-D84E-49ED-8E17-822468938DDA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C0441C-362D-42A6-A434-2A789CEA99D9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підтримує бесіду про зміст, ідею, характери та вчинки героїв твору, відповідає на запитання дорослого, висловлює свої враження, переживання,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оцінно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-етичні судження стосовно персонажів, співвідносить оцінки літературних героїв з власною поведінкою, реальними подіями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E727A-D7B1-48EC-8B48-A8AAC677AD40}" type="parTrans" cxnId="{89B023BB-1966-408F-A9B4-F1F0BF9A5602}">
      <dgm:prSet/>
      <dgm:spPr/>
      <dgm:t>
        <a:bodyPr/>
        <a:lstStyle/>
        <a:p>
          <a:endParaRPr lang="ru-RU"/>
        </a:p>
      </dgm:t>
    </dgm:pt>
    <dgm:pt modelId="{EDD7F20B-F1AA-4F09-8A82-7F0A0D21B9F5}" type="sibTrans" cxnId="{89B023BB-1966-408F-A9B4-F1F0BF9A5602}">
      <dgm:prSet/>
      <dgm:spPr/>
      <dgm:t>
        <a:bodyPr/>
        <a:lstStyle/>
        <a:p>
          <a:endParaRPr lang="ru-RU"/>
        </a:p>
      </dgm:t>
    </dgm:pt>
    <dgm:pt modelId="{39031E4D-D418-44AF-8B47-8CD1FC9FBF94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переповідає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казки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оповідання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усвідомлює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прислів’їв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приказок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доречно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мовленні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CAB74-8BA2-44A6-B694-C1B5FA4C378E}" type="parTrans" cxnId="{091152D8-F02C-4DE5-8653-260FC178907D}">
      <dgm:prSet/>
      <dgm:spPr/>
      <dgm:t>
        <a:bodyPr/>
        <a:lstStyle/>
        <a:p>
          <a:endParaRPr lang="ru-RU"/>
        </a:p>
      </dgm:t>
    </dgm:pt>
    <dgm:pt modelId="{6BED987D-65E4-426A-A4B5-DC5C7A1443C4}" type="sibTrans" cxnId="{091152D8-F02C-4DE5-8653-260FC178907D}">
      <dgm:prSet/>
      <dgm:spPr/>
      <dgm:t>
        <a:bodyPr/>
        <a:lstStyle/>
        <a:p>
          <a:endParaRPr lang="ru-RU"/>
        </a:p>
      </dgm:t>
    </dgm:pt>
    <dgm:pt modelId="{71FFBDED-F444-413E-8530-F151A7C3DD96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придумує іншу кінцівку літературного твору, доповнює текст казки, оповідання додатковими епізодами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CD18A-8B84-4159-8D1E-CC1B778EDDFA}" type="parTrans" cxnId="{03124A98-796D-42A5-9A88-961F3819D22A}">
      <dgm:prSet/>
      <dgm:spPr/>
      <dgm:t>
        <a:bodyPr/>
        <a:lstStyle/>
        <a:p>
          <a:endParaRPr lang="ru-RU"/>
        </a:p>
      </dgm:t>
    </dgm:pt>
    <dgm:pt modelId="{7403F729-0B11-48D9-BDA0-4DB8DA3AA2C1}" type="sibTrans" cxnId="{03124A98-796D-42A5-9A88-961F3819D22A}">
      <dgm:prSet/>
      <dgm:spPr/>
      <dgm:t>
        <a:bodyPr/>
        <a:lstStyle/>
        <a:p>
          <a:endParaRPr lang="ru-RU"/>
        </a:p>
      </dgm:t>
    </dgm:pt>
    <dgm:pt modelId="{D5E47AA7-FECA-4712-A5B4-51492D8895D1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інтонаційно передає різні почуття при виконанні літературних творів; відтворює в мовленні образні вислови з художнього тексту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ADA03-C74C-4D96-AC46-A21260EE766C}" type="parTrans" cxnId="{12FA240C-6018-4F21-8C34-5304217120A8}">
      <dgm:prSet/>
      <dgm:spPr/>
      <dgm:t>
        <a:bodyPr/>
        <a:lstStyle/>
        <a:p>
          <a:endParaRPr lang="ru-RU"/>
        </a:p>
      </dgm:t>
    </dgm:pt>
    <dgm:pt modelId="{132DE535-50E5-45A5-9CF5-BA5C25A493A0}" type="sibTrans" cxnId="{12FA240C-6018-4F21-8C34-5304217120A8}">
      <dgm:prSet/>
      <dgm:spPr/>
      <dgm:t>
        <a:bodyPr/>
        <a:lstStyle/>
        <a:p>
          <a:endParaRPr lang="ru-RU"/>
        </a:p>
      </dgm:t>
    </dgm:pt>
    <dgm:pt modelId="{FBC5E869-0B65-4172-B523-4AFA855CEE42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чітко промовляє скоромовки, </a:t>
          </a:r>
          <a:r>
            <a:rPr lang="uk-UA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чистомовки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прислів’я та приказки; бере участь у </a:t>
          </a:r>
          <a:r>
            <a:rPr lang="uk-UA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мовних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іграх; відгадує описові загадки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20649-BC08-49C0-8D54-8226E50FEC03}" type="parTrans" cxnId="{9BBAEB50-8162-4A29-BF16-27027D310AF7}">
      <dgm:prSet/>
      <dgm:spPr/>
      <dgm:t>
        <a:bodyPr/>
        <a:lstStyle/>
        <a:p>
          <a:endParaRPr lang="ru-RU"/>
        </a:p>
      </dgm:t>
    </dgm:pt>
    <dgm:pt modelId="{E6C4D996-2E52-417B-8B8B-BEBCCBD751B7}" type="sibTrans" cxnId="{9BBAEB50-8162-4A29-BF16-27027D310AF7}">
      <dgm:prSet/>
      <dgm:spPr/>
      <dgm:t>
        <a:bodyPr/>
        <a:lstStyle/>
        <a:p>
          <a:endParaRPr lang="ru-RU"/>
        </a:p>
      </dgm:t>
    </dgm:pt>
    <dgm:pt modelId="{3A570886-0BD1-4DF2-8BD2-E3949C9911FE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засвоєного зразка складає невеличкі розповіді, казкові історії за змістом скоромовок, прислів’їв, власні описові та порівняльні загадки, лічилки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5F4AE-9B5E-4489-950E-D48BB88CCBB5}" type="parTrans" cxnId="{EF1E2602-384B-4999-974B-0272BB199ACE}">
      <dgm:prSet/>
      <dgm:spPr/>
      <dgm:t>
        <a:bodyPr/>
        <a:lstStyle/>
        <a:p>
          <a:endParaRPr lang="ru-RU"/>
        </a:p>
      </dgm:t>
    </dgm:pt>
    <dgm:pt modelId="{C2E071E0-12A8-496B-803C-6B37CE4B217A}" type="sibTrans" cxnId="{EF1E2602-384B-4999-974B-0272BB199ACE}">
      <dgm:prSet/>
      <dgm:spPr/>
      <dgm:t>
        <a:bodyPr/>
        <a:lstStyle/>
        <a:p>
          <a:endParaRPr lang="ru-RU"/>
        </a:p>
      </dgm:t>
    </dgm:pt>
    <dgm:pt modelId="{C4B62DEE-8FC9-4C8B-8777-C7186E517253}" type="pres">
      <dgm:prSet presAssocID="{2B3AE51F-D84E-49ED-8E17-822468938D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1AFB6-53B3-4292-AEFB-CC36D09EBEA6}" type="pres">
      <dgm:prSet presAssocID="{90C0441C-362D-42A6-A434-2A789CEA99D9}" presName="vertOne" presStyleCnt="0"/>
      <dgm:spPr/>
      <dgm:t>
        <a:bodyPr/>
        <a:lstStyle/>
        <a:p>
          <a:endParaRPr lang="ru-RU"/>
        </a:p>
      </dgm:t>
    </dgm:pt>
    <dgm:pt modelId="{75D841B5-1700-46D4-A920-53121AF923B6}" type="pres">
      <dgm:prSet presAssocID="{90C0441C-362D-42A6-A434-2A789CEA99D9}" presName="txOne" presStyleLbl="node0" presStyleIdx="0" presStyleCnt="1" custLinFactY="-5475" custLinFactNeighborX="-1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785C0-1FF9-41B5-B59A-51C52CEEDD34}" type="pres">
      <dgm:prSet presAssocID="{90C0441C-362D-42A6-A434-2A789CEA99D9}" presName="parTransOne" presStyleCnt="0"/>
      <dgm:spPr/>
      <dgm:t>
        <a:bodyPr/>
        <a:lstStyle/>
        <a:p>
          <a:endParaRPr lang="ru-RU"/>
        </a:p>
      </dgm:t>
    </dgm:pt>
    <dgm:pt modelId="{B24F8AB6-7811-4800-A376-7ACE2CADC5FC}" type="pres">
      <dgm:prSet presAssocID="{90C0441C-362D-42A6-A434-2A789CEA99D9}" presName="horzOne" presStyleCnt="0"/>
      <dgm:spPr/>
      <dgm:t>
        <a:bodyPr/>
        <a:lstStyle/>
        <a:p>
          <a:endParaRPr lang="ru-RU"/>
        </a:p>
      </dgm:t>
    </dgm:pt>
    <dgm:pt modelId="{591555B2-6778-4131-8737-65C1B55DF6F9}" type="pres">
      <dgm:prSet presAssocID="{39031E4D-D418-44AF-8B47-8CD1FC9FBF94}" presName="vertTwo" presStyleCnt="0"/>
      <dgm:spPr/>
      <dgm:t>
        <a:bodyPr/>
        <a:lstStyle/>
        <a:p>
          <a:endParaRPr lang="ru-RU"/>
        </a:p>
      </dgm:t>
    </dgm:pt>
    <dgm:pt modelId="{93FFE20A-86E0-4ECB-938B-B9925941AFB0}" type="pres">
      <dgm:prSet presAssocID="{39031E4D-D418-44AF-8B47-8CD1FC9FBF9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4AF7B-0122-4EBB-BF49-837A2CE0684D}" type="pres">
      <dgm:prSet presAssocID="{39031E4D-D418-44AF-8B47-8CD1FC9FBF94}" presName="parTransTwo" presStyleCnt="0"/>
      <dgm:spPr/>
      <dgm:t>
        <a:bodyPr/>
        <a:lstStyle/>
        <a:p>
          <a:endParaRPr lang="ru-RU"/>
        </a:p>
      </dgm:t>
    </dgm:pt>
    <dgm:pt modelId="{BAA12E63-8861-4FF7-B3F9-8F89348E3B0C}" type="pres">
      <dgm:prSet presAssocID="{39031E4D-D418-44AF-8B47-8CD1FC9FBF94}" presName="horzTwo" presStyleCnt="0"/>
      <dgm:spPr/>
      <dgm:t>
        <a:bodyPr/>
        <a:lstStyle/>
        <a:p>
          <a:endParaRPr lang="ru-RU"/>
        </a:p>
      </dgm:t>
    </dgm:pt>
    <dgm:pt modelId="{5ADC9171-B775-4E79-888C-C3C67852D441}" type="pres">
      <dgm:prSet presAssocID="{71FFBDED-F444-413E-8530-F151A7C3DD96}" presName="vertThree" presStyleCnt="0"/>
      <dgm:spPr/>
      <dgm:t>
        <a:bodyPr/>
        <a:lstStyle/>
        <a:p>
          <a:endParaRPr lang="ru-RU"/>
        </a:p>
      </dgm:t>
    </dgm:pt>
    <dgm:pt modelId="{94BA9032-894E-4B5E-9902-25A5BD02A1C5}" type="pres">
      <dgm:prSet presAssocID="{71FFBDED-F444-413E-8530-F151A7C3DD9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EABFF2-A8D1-4727-83ED-B7D6148CBB4D}" type="pres">
      <dgm:prSet presAssocID="{71FFBDED-F444-413E-8530-F151A7C3DD96}" presName="horzThree" presStyleCnt="0"/>
      <dgm:spPr/>
      <dgm:t>
        <a:bodyPr/>
        <a:lstStyle/>
        <a:p>
          <a:endParaRPr lang="ru-RU"/>
        </a:p>
      </dgm:t>
    </dgm:pt>
    <dgm:pt modelId="{026F65EA-0220-4E82-97FE-EDA7B5D4B0EB}" type="pres">
      <dgm:prSet presAssocID="{7403F729-0B11-48D9-BDA0-4DB8DA3AA2C1}" presName="sibSpaceThree" presStyleCnt="0"/>
      <dgm:spPr/>
      <dgm:t>
        <a:bodyPr/>
        <a:lstStyle/>
        <a:p>
          <a:endParaRPr lang="ru-RU"/>
        </a:p>
      </dgm:t>
    </dgm:pt>
    <dgm:pt modelId="{0B1F5AD8-30C2-4E20-8DF1-AFDCB8280636}" type="pres">
      <dgm:prSet presAssocID="{D5E47AA7-FECA-4712-A5B4-51492D8895D1}" presName="vertThree" presStyleCnt="0"/>
      <dgm:spPr/>
      <dgm:t>
        <a:bodyPr/>
        <a:lstStyle/>
        <a:p>
          <a:endParaRPr lang="ru-RU"/>
        </a:p>
      </dgm:t>
    </dgm:pt>
    <dgm:pt modelId="{8C8AE605-A482-4456-A62C-A7B79DC7AE59}" type="pres">
      <dgm:prSet presAssocID="{D5E47AA7-FECA-4712-A5B4-51492D8895D1}" presName="txThree" presStyleLbl="node3" presStyleIdx="1" presStyleCnt="3" custLinFactNeighborX="2530" custLinFactNeighborY="2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A37E9-EDC0-40C5-AEB4-F4130941F376}" type="pres">
      <dgm:prSet presAssocID="{D5E47AA7-FECA-4712-A5B4-51492D8895D1}" presName="horzThree" presStyleCnt="0"/>
      <dgm:spPr/>
      <dgm:t>
        <a:bodyPr/>
        <a:lstStyle/>
        <a:p>
          <a:endParaRPr lang="ru-RU"/>
        </a:p>
      </dgm:t>
    </dgm:pt>
    <dgm:pt modelId="{A9344433-3C9F-4A53-B28D-FEC77BA468BC}" type="pres">
      <dgm:prSet presAssocID="{6BED987D-65E4-426A-A4B5-DC5C7A1443C4}" presName="sibSpaceTwo" presStyleCnt="0"/>
      <dgm:spPr/>
      <dgm:t>
        <a:bodyPr/>
        <a:lstStyle/>
        <a:p>
          <a:endParaRPr lang="ru-RU"/>
        </a:p>
      </dgm:t>
    </dgm:pt>
    <dgm:pt modelId="{996FCCC9-A686-4E96-8933-A2D9398DF024}" type="pres">
      <dgm:prSet presAssocID="{FBC5E869-0B65-4172-B523-4AFA855CEE42}" presName="vertTwo" presStyleCnt="0"/>
      <dgm:spPr/>
      <dgm:t>
        <a:bodyPr/>
        <a:lstStyle/>
        <a:p>
          <a:endParaRPr lang="ru-RU"/>
        </a:p>
      </dgm:t>
    </dgm:pt>
    <dgm:pt modelId="{E70F877B-8BDC-49FE-ACB5-24EF8DE9D89D}" type="pres">
      <dgm:prSet presAssocID="{FBC5E869-0B65-4172-B523-4AFA855CEE4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9D583-F56C-428B-8263-D1DBA6A0FFCC}" type="pres">
      <dgm:prSet presAssocID="{FBC5E869-0B65-4172-B523-4AFA855CEE42}" presName="parTransTwo" presStyleCnt="0"/>
      <dgm:spPr/>
      <dgm:t>
        <a:bodyPr/>
        <a:lstStyle/>
        <a:p>
          <a:endParaRPr lang="ru-RU"/>
        </a:p>
      </dgm:t>
    </dgm:pt>
    <dgm:pt modelId="{3DB943F3-FF8D-4CC4-B26F-489A7D1DD566}" type="pres">
      <dgm:prSet presAssocID="{FBC5E869-0B65-4172-B523-4AFA855CEE42}" presName="horzTwo" presStyleCnt="0"/>
      <dgm:spPr/>
      <dgm:t>
        <a:bodyPr/>
        <a:lstStyle/>
        <a:p>
          <a:endParaRPr lang="ru-RU"/>
        </a:p>
      </dgm:t>
    </dgm:pt>
    <dgm:pt modelId="{6D44B406-4768-4B29-A2DB-4DD23718168A}" type="pres">
      <dgm:prSet presAssocID="{3A570886-0BD1-4DF2-8BD2-E3949C9911FE}" presName="vertThree" presStyleCnt="0"/>
      <dgm:spPr/>
      <dgm:t>
        <a:bodyPr/>
        <a:lstStyle/>
        <a:p>
          <a:endParaRPr lang="ru-RU"/>
        </a:p>
      </dgm:t>
    </dgm:pt>
    <dgm:pt modelId="{39AF5762-4C3B-49AE-8D05-5F85D2980ECE}" type="pres">
      <dgm:prSet presAssocID="{3A570886-0BD1-4DF2-8BD2-E3949C9911F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A2DC6-6CBE-4BA4-8581-6CE4FE73A883}" type="pres">
      <dgm:prSet presAssocID="{3A570886-0BD1-4DF2-8BD2-E3949C9911FE}" presName="horzThree" presStyleCnt="0"/>
      <dgm:spPr/>
      <dgm:t>
        <a:bodyPr/>
        <a:lstStyle/>
        <a:p>
          <a:endParaRPr lang="ru-RU"/>
        </a:p>
      </dgm:t>
    </dgm:pt>
  </dgm:ptLst>
  <dgm:cxnLst>
    <dgm:cxn modelId="{05033D96-58C3-48C7-B698-ED98600B1BD6}" type="presOf" srcId="{D5E47AA7-FECA-4712-A5B4-51492D8895D1}" destId="{8C8AE605-A482-4456-A62C-A7B79DC7AE59}" srcOrd="0" destOrd="0" presId="urn:microsoft.com/office/officeart/2005/8/layout/hierarchy4"/>
    <dgm:cxn modelId="{95E5938D-B878-4D7E-8E42-B80F029CF8CD}" type="presOf" srcId="{2B3AE51F-D84E-49ED-8E17-822468938DDA}" destId="{C4B62DEE-8FC9-4C8B-8777-C7186E517253}" srcOrd="0" destOrd="0" presId="urn:microsoft.com/office/officeart/2005/8/layout/hierarchy4"/>
    <dgm:cxn modelId="{091152D8-F02C-4DE5-8653-260FC178907D}" srcId="{90C0441C-362D-42A6-A434-2A789CEA99D9}" destId="{39031E4D-D418-44AF-8B47-8CD1FC9FBF94}" srcOrd="0" destOrd="0" parTransId="{19CCAB74-8BA2-44A6-B694-C1B5FA4C378E}" sibTransId="{6BED987D-65E4-426A-A4B5-DC5C7A1443C4}"/>
    <dgm:cxn modelId="{5D778544-7A50-4AFC-8789-6FCD07F1CB55}" type="presOf" srcId="{90C0441C-362D-42A6-A434-2A789CEA99D9}" destId="{75D841B5-1700-46D4-A920-53121AF923B6}" srcOrd="0" destOrd="0" presId="urn:microsoft.com/office/officeart/2005/8/layout/hierarchy4"/>
    <dgm:cxn modelId="{03124A98-796D-42A5-9A88-961F3819D22A}" srcId="{39031E4D-D418-44AF-8B47-8CD1FC9FBF94}" destId="{71FFBDED-F444-413E-8530-F151A7C3DD96}" srcOrd="0" destOrd="0" parTransId="{062CD18A-8B84-4159-8D1E-CC1B778EDDFA}" sibTransId="{7403F729-0B11-48D9-BDA0-4DB8DA3AA2C1}"/>
    <dgm:cxn modelId="{D5DDD762-29C1-4A6D-8352-6705752F87D7}" type="presOf" srcId="{FBC5E869-0B65-4172-B523-4AFA855CEE42}" destId="{E70F877B-8BDC-49FE-ACB5-24EF8DE9D89D}" srcOrd="0" destOrd="0" presId="urn:microsoft.com/office/officeart/2005/8/layout/hierarchy4"/>
    <dgm:cxn modelId="{F21CE5BE-0EEB-414E-B391-7BA42B841FB2}" type="presOf" srcId="{39031E4D-D418-44AF-8B47-8CD1FC9FBF94}" destId="{93FFE20A-86E0-4ECB-938B-B9925941AFB0}" srcOrd="0" destOrd="0" presId="urn:microsoft.com/office/officeart/2005/8/layout/hierarchy4"/>
    <dgm:cxn modelId="{9BBAEB50-8162-4A29-BF16-27027D310AF7}" srcId="{90C0441C-362D-42A6-A434-2A789CEA99D9}" destId="{FBC5E869-0B65-4172-B523-4AFA855CEE42}" srcOrd="1" destOrd="0" parTransId="{EC120649-BC08-49C0-8D54-8226E50FEC03}" sibTransId="{E6C4D996-2E52-417B-8B8B-BEBCCBD751B7}"/>
    <dgm:cxn modelId="{12FA240C-6018-4F21-8C34-5304217120A8}" srcId="{39031E4D-D418-44AF-8B47-8CD1FC9FBF94}" destId="{D5E47AA7-FECA-4712-A5B4-51492D8895D1}" srcOrd="1" destOrd="0" parTransId="{CC1ADA03-C74C-4D96-AC46-A21260EE766C}" sibTransId="{132DE535-50E5-45A5-9CF5-BA5C25A493A0}"/>
    <dgm:cxn modelId="{EF1E2602-384B-4999-974B-0272BB199ACE}" srcId="{FBC5E869-0B65-4172-B523-4AFA855CEE42}" destId="{3A570886-0BD1-4DF2-8BD2-E3949C9911FE}" srcOrd="0" destOrd="0" parTransId="{B3D5F4AE-9B5E-4489-950E-D48BB88CCBB5}" sibTransId="{C2E071E0-12A8-496B-803C-6B37CE4B217A}"/>
    <dgm:cxn modelId="{89B023BB-1966-408F-A9B4-F1F0BF9A5602}" srcId="{2B3AE51F-D84E-49ED-8E17-822468938DDA}" destId="{90C0441C-362D-42A6-A434-2A789CEA99D9}" srcOrd="0" destOrd="0" parTransId="{A8AE727A-D7B1-48EC-8B48-A8AAC677AD40}" sibTransId="{EDD7F20B-F1AA-4F09-8A82-7F0A0D21B9F5}"/>
    <dgm:cxn modelId="{CB7B692B-37EA-4153-99F4-44068F5F6CCB}" type="presOf" srcId="{71FFBDED-F444-413E-8530-F151A7C3DD96}" destId="{94BA9032-894E-4B5E-9902-25A5BD02A1C5}" srcOrd="0" destOrd="0" presId="urn:microsoft.com/office/officeart/2005/8/layout/hierarchy4"/>
    <dgm:cxn modelId="{D5ED1B1F-1456-4A21-B725-10201E4C7F99}" type="presOf" srcId="{3A570886-0BD1-4DF2-8BD2-E3949C9911FE}" destId="{39AF5762-4C3B-49AE-8D05-5F85D2980ECE}" srcOrd="0" destOrd="0" presId="urn:microsoft.com/office/officeart/2005/8/layout/hierarchy4"/>
    <dgm:cxn modelId="{BFADF320-22CF-47C8-B736-3E69A256F467}" type="presParOf" srcId="{C4B62DEE-8FC9-4C8B-8777-C7186E517253}" destId="{B061AFB6-53B3-4292-AEFB-CC36D09EBEA6}" srcOrd="0" destOrd="0" presId="urn:microsoft.com/office/officeart/2005/8/layout/hierarchy4"/>
    <dgm:cxn modelId="{FC23B19B-0A71-4719-B25A-3C4ED13C8F0B}" type="presParOf" srcId="{B061AFB6-53B3-4292-AEFB-CC36D09EBEA6}" destId="{75D841B5-1700-46D4-A920-53121AF923B6}" srcOrd="0" destOrd="0" presId="urn:microsoft.com/office/officeart/2005/8/layout/hierarchy4"/>
    <dgm:cxn modelId="{B4D96A16-E446-4F92-A62D-603885E989C7}" type="presParOf" srcId="{B061AFB6-53B3-4292-AEFB-CC36D09EBEA6}" destId="{296785C0-1FF9-41B5-B59A-51C52CEEDD34}" srcOrd="1" destOrd="0" presId="urn:microsoft.com/office/officeart/2005/8/layout/hierarchy4"/>
    <dgm:cxn modelId="{9971BB15-6AAF-445E-92D8-3028ABA783E6}" type="presParOf" srcId="{B061AFB6-53B3-4292-AEFB-CC36D09EBEA6}" destId="{B24F8AB6-7811-4800-A376-7ACE2CADC5FC}" srcOrd="2" destOrd="0" presId="urn:microsoft.com/office/officeart/2005/8/layout/hierarchy4"/>
    <dgm:cxn modelId="{25664FAB-4270-45C0-B259-8A5E46B363B4}" type="presParOf" srcId="{B24F8AB6-7811-4800-A376-7ACE2CADC5FC}" destId="{591555B2-6778-4131-8737-65C1B55DF6F9}" srcOrd="0" destOrd="0" presId="urn:microsoft.com/office/officeart/2005/8/layout/hierarchy4"/>
    <dgm:cxn modelId="{FB23929F-0C26-42B3-AB45-F06B48BE8368}" type="presParOf" srcId="{591555B2-6778-4131-8737-65C1B55DF6F9}" destId="{93FFE20A-86E0-4ECB-938B-B9925941AFB0}" srcOrd="0" destOrd="0" presId="urn:microsoft.com/office/officeart/2005/8/layout/hierarchy4"/>
    <dgm:cxn modelId="{103F228F-2DC7-444E-8E1A-D04A0B97BB47}" type="presParOf" srcId="{591555B2-6778-4131-8737-65C1B55DF6F9}" destId="{A9D4AF7B-0122-4EBB-BF49-837A2CE0684D}" srcOrd="1" destOrd="0" presId="urn:microsoft.com/office/officeart/2005/8/layout/hierarchy4"/>
    <dgm:cxn modelId="{58F65E8B-6A19-4A0C-A2C8-A635E71FB398}" type="presParOf" srcId="{591555B2-6778-4131-8737-65C1B55DF6F9}" destId="{BAA12E63-8861-4FF7-B3F9-8F89348E3B0C}" srcOrd="2" destOrd="0" presId="urn:microsoft.com/office/officeart/2005/8/layout/hierarchy4"/>
    <dgm:cxn modelId="{426D071C-DED2-478C-86A4-15AB0203F638}" type="presParOf" srcId="{BAA12E63-8861-4FF7-B3F9-8F89348E3B0C}" destId="{5ADC9171-B775-4E79-888C-C3C67852D441}" srcOrd="0" destOrd="0" presId="urn:microsoft.com/office/officeart/2005/8/layout/hierarchy4"/>
    <dgm:cxn modelId="{64E33F6A-1D0A-4FA8-93B1-131C05DCB363}" type="presParOf" srcId="{5ADC9171-B775-4E79-888C-C3C67852D441}" destId="{94BA9032-894E-4B5E-9902-25A5BD02A1C5}" srcOrd="0" destOrd="0" presId="urn:microsoft.com/office/officeart/2005/8/layout/hierarchy4"/>
    <dgm:cxn modelId="{D5E97490-BF72-4E14-BDBE-06ABC162F04E}" type="presParOf" srcId="{5ADC9171-B775-4E79-888C-C3C67852D441}" destId="{B6EABFF2-A8D1-4727-83ED-B7D6148CBB4D}" srcOrd="1" destOrd="0" presId="urn:microsoft.com/office/officeart/2005/8/layout/hierarchy4"/>
    <dgm:cxn modelId="{EF7B296C-C91E-4BC8-BAEF-9FFE3C431852}" type="presParOf" srcId="{BAA12E63-8861-4FF7-B3F9-8F89348E3B0C}" destId="{026F65EA-0220-4E82-97FE-EDA7B5D4B0EB}" srcOrd="1" destOrd="0" presId="urn:microsoft.com/office/officeart/2005/8/layout/hierarchy4"/>
    <dgm:cxn modelId="{BA1C3BDE-EF2D-4C64-B5EE-5560FB79B62B}" type="presParOf" srcId="{BAA12E63-8861-4FF7-B3F9-8F89348E3B0C}" destId="{0B1F5AD8-30C2-4E20-8DF1-AFDCB8280636}" srcOrd="2" destOrd="0" presId="urn:microsoft.com/office/officeart/2005/8/layout/hierarchy4"/>
    <dgm:cxn modelId="{17677C8B-9D8D-42BE-BA79-C98BC28B7135}" type="presParOf" srcId="{0B1F5AD8-30C2-4E20-8DF1-AFDCB8280636}" destId="{8C8AE605-A482-4456-A62C-A7B79DC7AE59}" srcOrd="0" destOrd="0" presId="urn:microsoft.com/office/officeart/2005/8/layout/hierarchy4"/>
    <dgm:cxn modelId="{F75069F6-E6AE-4463-9BC8-2812702E803E}" type="presParOf" srcId="{0B1F5AD8-30C2-4E20-8DF1-AFDCB8280636}" destId="{F91A37E9-EDC0-40C5-AEB4-F4130941F376}" srcOrd="1" destOrd="0" presId="urn:microsoft.com/office/officeart/2005/8/layout/hierarchy4"/>
    <dgm:cxn modelId="{BA7621DD-405D-44F7-B457-6E23BFE3E72D}" type="presParOf" srcId="{B24F8AB6-7811-4800-A376-7ACE2CADC5FC}" destId="{A9344433-3C9F-4A53-B28D-FEC77BA468BC}" srcOrd="1" destOrd="0" presId="urn:microsoft.com/office/officeart/2005/8/layout/hierarchy4"/>
    <dgm:cxn modelId="{5E422ABA-4546-4136-85ED-C2C8C81257B2}" type="presParOf" srcId="{B24F8AB6-7811-4800-A376-7ACE2CADC5FC}" destId="{996FCCC9-A686-4E96-8933-A2D9398DF024}" srcOrd="2" destOrd="0" presId="urn:microsoft.com/office/officeart/2005/8/layout/hierarchy4"/>
    <dgm:cxn modelId="{E8134B3D-DE31-414E-B314-DBCA912CC4F8}" type="presParOf" srcId="{996FCCC9-A686-4E96-8933-A2D9398DF024}" destId="{E70F877B-8BDC-49FE-ACB5-24EF8DE9D89D}" srcOrd="0" destOrd="0" presId="urn:microsoft.com/office/officeart/2005/8/layout/hierarchy4"/>
    <dgm:cxn modelId="{46145AC9-C55D-4C04-9B57-19B4E48F9A96}" type="presParOf" srcId="{996FCCC9-A686-4E96-8933-A2D9398DF024}" destId="{3109D583-F56C-428B-8263-D1DBA6A0FFCC}" srcOrd="1" destOrd="0" presId="urn:microsoft.com/office/officeart/2005/8/layout/hierarchy4"/>
    <dgm:cxn modelId="{61CBC63A-A16F-4EDA-9176-D64773DEC994}" type="presParOf" srcId="{996FCCC9-A686-4E96-8933-A2D9398DF024}" destId="{3DB943F3-FF8D-4CC4-B26F-489A7D1DD566}" srcOrd="2" destOrd="0" presId="urn:microsoft.com/office/officeart/2005/8/layout/hierarchy4"/>
    <dgm:cxn modelId="{90C09A4D-91F5-4AB6-AE0C-A3968F6F20FD}" type="presParOf" srcId="{3DB943F3-FF8D-4CC4-B26F-489A7D1DD566}" destId="{6D44B406-4768-4B29-A2DB-4DD23718168A}" srcOrd="0" destOrd="0" presId="urn:microsoft.com/office/officeart/2005/8/layout/hierarchy4"/>
    <dgm:cxn modelId="{718078B2-EDB8-4219-8C7E-0F43B10574FD}" type="presParOf" srcId="{6D44B406-4768-4B29-A2DB-4DD23718168A}" destId="{39AF5762-4C3B-49AE-8D05-5F85D2980ECE}" srcOrd="0" destOrd="0" presId="urn:microsoft.com/office/officeart/2005/8/layout/hierarchy4"/>
    <dgm:cxn modelId="{C8E2B72C-20AB-454A-889D-1A79BA81A043}" type="presParOf" srcId="{6D44B406-4768-4B29-A2DB-4DD23718168A}" destId="{B1CA2DC6-6CBE-4BA4-8581-6CE4FE73A8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F21231-976A-42E3-8C38-4A0868A669D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2FB0F4-BC63-4C9A-B223-688FDAF9636F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батьками ціннісного ставлення до книжки як до джерела пізнання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2A9BD-BC38-4023-8064-AA3F7C950BDB}" type="parTrans" cxnId="{EA5B5531-8B87-4D5A-AD55-2260D5DAB429}">
      <dgm:prSet/>
      <dgm:spPr/>
      <dgm:t>
        <a:bodyPr/>
        <a:lstStyle/>
        <a:p>
          <a:endParaRPr lang="ru-RU"/>
        </a:p>
      </dgm:t>
    </dgm:pt>
    <dgm:pt modelId="{9239E98C-2B88-44A5-A76B-9F62AAA9DB26}" type="sibTrans" cxnId="{EA5B5531-8B87-4D5A-AD55-2260D5DAB429}">
      <dgm:prSet/>
      <dgm:spPr/>
      <dgm:t>
        <a:bodyPr/>
        <a:lstStyle/>
        <a:p>
          <a:endParaRPr lang="ru-RU"/>
        </a:p>
      </dgm:t>
    </dgm:pt>
    <dgm:pt modelId="{EDBC19C8-DE2A-4A95-9E14-9B6E14B772D4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облаштування книжкового куточка, полички, спільного придбання книжок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59520-4EC8-4736-AFB6-F30D3A0E2F15}" type="parTrans" cxnId="{332769F4-2DCB-4E5B-90DB-B3644A6160B8}">
      <dgm:prSet/>
      <dgm:spPr/>
      <dgm:t>
        <a:bodyPr/>
        <a:lstStyle/>
        <a:p>
          <a:endParaRPr lang="ru-RU"/>
        </a:p>
      </dgm:t>
    </dgm:pt>
    <dgm:pt modelId="{A027A89F-D2D8-47ED-9B0E-DA8B2BA1F983}" type="sibTrans" cxnId="{332769F4-2DCB-4E5B-90DB-B3644A6160B8}">
      <dgm:prSet/>
      <dgm:spPr/>
      <dgm:t>
        <a:bodyPr/>
        <a:lstStyle/>
        <a:p>
          <a:endParaRPr lang="ru-RU"/>
        </a:p>
      </dgm:t>
    </dgm:pt>
    <dgm:pt modelId="{DD3E01A2-8431-4F35-864A-34294550C060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підтримки бажання дитини збагачувати свій літературний досвід, розповіді про свої улюблені книжки, пригадування того, які з книжок були вашими друзями в дитинстві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C4D45-DADF-45AF-9201-6E537E11BE2D}" type="parTrans" cxnId="{B740F811-E7A5-4FBF-8A59-F0E4ECA1D3A2}">
      <dgm:prSet/>
      <dgm:spPr/>
      <dgm:t>
        <a:bodyPr/>
        <a:lstStyle/>
        <a:p>
          <a:endParaRPr lang="ru-RU"/>
        </a:p>
      </dgm:t>
    </dgm:pt>
    <dgm:pt modelId="{3C216922-8BBA-400D-B6CA-75C88D82F8F8}" type="sibTrans" cxnId="{B740F811-E7A5-4FBF-8A59-F0E4ECA1D3A2}">
      <dgm:prSet/>
      <dgm:spPr/>
      <dgm:t>
        <a:bodyPr/>
        <a:lstStyle/>
        <a:p>
          <a:endParaRPr lang="ru-RU"/>
        </a:p>
      </dgm:t>
    </dgm:pt>
    <dgm:pt modelId="{3339B614-3026-4BCC-8941-4EF3EE0B4FD3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ритуалу щоденного читання книжки з подальшим обговоренням особливостей характеру та поведінки різних персонажів; проведення паралелей книжкової історії з реальним життям дитини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B4ED0-A145-4E6A-9A17-4D3F05CC2BFA}" type="parTrans" cxnId="{7D94D8AF-FEFF-4F7C-B89F-766194520BED}">
      <dgm:prSet/>
      <dgm:spPr/>
      <dgm:t>
        <a:bodyPr/>
        <a:lstStyle/>
        <a:p>
          <a:endParaRPr lang="ru-RU"/>
        </a:p>
      </dgm:t>
    </dgm:pt>
    <dgm:pt modelId="{94AD97CC-9209-4343-BB31-C4FDA996F2BB}" type="sibTrans" cxnId="{7D94D8AF-FEFF-4F7C-B89F-766194520BED}">
      <dgm:prSet/>
      <dgm:spPr/>
      <dgm:t>
        <a:bodyPr/>
        <a:lstStyle/>
        <a:p>
          <a:endParaRPr lang="ru-RU"/>
        </a:p>
      </dgm:t>
    </dgm:pt>
    <dgm:pt modelId="{BCDC0CC5-19F6-41B0-B96E-CB2C25F32AF2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запрошення дитини виразно декламувати улюблені вірші на родинних зібраннях, народних святах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987D1-2C5A-4CE2-AA39-A0E34A7AFA23}" type="parTrans" cxnId="{573A95DC-994E-4D26-A769-9BC1EF3C9FE6}">
      <dgm:prSet/>
      <dgm:spPr/>
      <dgm:t>
        <a:bodyPr/>
        <a:lstStyle/>
        <a:p>
          <a:endParaRPr lang="ru-RU"/>
        </a:p>
      </dgm:t>
    </dgm:pt>
    <dgm:pt modelId="{C0EE949D-C8D2-444D-AEEF-B9902482D87E}" type="sibTrans" cxnId="{573A95DC-994E-4D26-A769-9BC1EF3C9FE6}">
      <dgm:prSet/>
      <dgm:spPr/>
      <dgm:t>
        <a:bodyPr/>
        <a:lstStyle/>
        <a:p>
          <a:endParaRPr lang="ru-RU"/>
        </a:p>
      </dgm:t>
    </dgm:pt>
    <dgm:pt modelId="{6F32A5D2-E0F8-4930-9FF9-8176AE403085}">
      <dgm:prSet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влаштування літературно-мовленнєвих ігор із загадуванням-відгадуванням загадок, складанням інших кінцівок до знайомих текстів, ігор за змістом літературних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66F8-0D94-4E85-B48D-DB150B07CA2E}" type="parTrans" cxnId="{575013D5-D0BE-4219-ACEF-E37CBBA0A05B}">
      <dgm:prSet/>
      <dgm:spPr/>
      <dgm:t>
        <a:bodyPr/>
        <a:lstStyle/>
        <a:p>
          <a:endParaRPr lang="ru-RU"/>
        </a:p>
      </dgm:t>
    </dgm:pt>
    <dgm:pt modelId="{2D412167-F3C6-4BC0-9EAD-7E22BA56FF61}" type="sibTrans" cxnId="{575013D5-D0BE-4219-ACEF-E37CBBA0A05B}">
      <dgm:prSet/>
      <dgm:spPr/>
      <dgm:t>
        <a:bodyPr/>
        <a:lstStyle/>
        <a:p>
          <a:endParaRPr lang="ru-RU"/>
        </a:p>
      </dgm:t>
    </dgm:pt>
    <dgm:pt modelId="{FC79A4C4-0EE5-4130-B59E-14130C6C5164}" type="pres">
      <dgm:prSet presAssocID="{40F21231-976A-42E3-8C38-4A0868A66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C8CD-945A-4C6A-9BAF-3418284DE058}" type="pres">
      <dgm:prSet presAssocID="{582FB0F4-BC63-4C9A-B223-688FDAF9636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9C8D-2654-4653-A256-BDA5E70D0531}" type="pres">
      <dgm:prSet presAssocID="{9239E98C-2B88-44A5-A76B-9F62AAA9DB26}" presName="spacer" presStyleCnt="0"/>
      <dgm:spPr/>
    </dgm:pt>
    <dgm:pt modelId="{2CAB3CE6-EE7F-4512-AD00-F9E6F3FEBC8D}" type="pres">
      <dgm:prSet presAssocID="{EDBC19C8-DE2A-4A95-9E14-9B6E14B772D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895CE-5F00-4093-82EB-A424FF0B61CE}" type="pres">
      <dgm:prSet presAssocID="{A027A89F-D2D8-47ED-9B0E-DA8B2BA1F983}" presName="spacer" presStyleCnt="0"/>
      <dgm:spPr/>
    </dgm:pt>
    <dgm:pt modelId="{907E5C3B-AFCE-48A4-B1FB-0D1F1D35A1FB}" type="pres">
      <dgm:prSet presAssocID="{DD3E01A2-8431-4F35-864A-34294550C06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04804-22F5-40F5-9D59-A52DBE3AB450}" type="pres">
      <dgm:prSet presAssocID="{3C216922-8BBA-400D-B6CA-75C88D82F8F8}" presName="spacer" presStyleCnt="0"/>
      <dgm:spPr/>
    </dgm:pt>
    <dgm:pt modelId="{FB0D0543-7872-4A69-93E8-F3BBA044F60D}" type="pres">
      <dgm:prSet presAssocID="{3339B614-3026-4BCC-8941-4EF3EE0B4FD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9A00E-803F-4412-916E-BF2471CCD26C}" type="pres">
      <dgm:prSet presAssocID="{94AD97CC-9209-4343-BB31-C4FDA996F2BB}" presName="spacer" presStyleCnt="0"/>
      <dgm:spPr/>
    </dgm:pt>
    <dgm:pt modelId="{9DA42875-640C-42BD-AB72-1260F934A88D}" type="pres">
      <dgm:prSet presAssocID="{BCDC0CC5-19F6-41B0-B96E-CB2C25F32AF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8D585-2B58-4F28-B78E-FC0AA75CDDCF}" type="pres">
      <dgm:prSet presAssocID="{C0EE949D-C8D2-444D-AEEF-B9902482D87E}" presName="spacer" presStyleCnt="0"/>
      <dgm:spPr/>
    </dgm:pt>
    <dgm:pt modelId="{349C6C0A-DCC8-479B-B012-0797D2E4080B}" type="pres">
      <dgm:prSet presAssocID="{6F32A5D2-E0F8-4930-9FF9-8176AE40308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CECE2-390F-4340-AC72-597873790085}" type="presOf" srcId="{40F21231-976A-42E3-8C38-4A0868A669D4}" destId="{FC79A4C4-0EE5-4130-B59E-14130C6C5164}" srcOrd="0" destOrd="0" presId="urn:microsoft.com/office/officeart/2005/8/layout/vList2"/>
    <dgm:cxn modelId="{EA5B5531-8B87-4D5A-AD55-2260D5DAB429}" srcId="{40F21231-976A-42E3-8C38-4A0868A669D4}" destId="{582FB0F4-BC63-4C9A-B223-688FDAF9636F}" srcOrd="0" destOrd="0" parTransId="{0422A9BD-BC38-4023-8064-AA3F7C950BDB}" sibTransId="{9239E98C-2B88-44A5-A76B-9F62AAA9DB26}"/>
    <dgm:cxn modelId="{93010296-141B-4397-8284-C903258D154C}" type="presOf" srcId="{3339B614-3026-4BCC-8941-4EF3EE0B4FD3}" destId="{FB0D0543-7872-4A69-93E8-F3BBA044F60D}" srcOrd="0" destOrd="0" presId="urn:microsoft.com/office/officeart/2005/8/layout/vList2"/>
    <dgm:cxn modelId="{CE43CD7D-48CF-48D3-BEE0-ABA772A46D3F}" type="presOf" srcId="{6F32A5D2-E0F8-4930-9FF9-8176AE403085}" destId="{349C6C0A-DCC8-479B-B012-0797D2E4080B}" srcOrd="0" destOrd="0" presId="urn:microsoft.com/office/officeart/2005/8/layout/vList2"/>
    <dgm:cxn modelId="{575013D5-D0BE-4219-ACEF-E37CBBA0A05B}" srcId="{40F21231-976A-42E3-8C38-4A0868A669D4}" destId="{6F32A5D2-E0F8-4930-9FF9-8176AE403085}" srcOrd="5" destOrd="0" parTransId="{305866F8-0D94-4E85-B48D-DB150B07CA2E}" sibTransId="{2D412167-F3C6-4BC0-9EAD-7E22BA56FF61}"/>
    <dgm:cxn modelId="{275A41E3-EC4A-4ABC-AFE1-F3DC32A487D8}" type="presOf" srcId="{EDBC19C8-DE2A-4A95-9E14-9B6E14B772D4}" destId="{2CAB3CE6-EE7F-4512-AD00-F9E6F3FEBC8D}" srcOrd="0" destOrd="0" presId="urn:microsoft.com/office/officeart/2005/8/layout/vList2"/>
    <dgm:cxn modelId="{2725B821-AB28-4DD0-8BB9-E5B0C2DBFA65}" type="presOf" srcId="{BCDC0CC5-19F6-41B0-B96E-CB2C25F32AF2}" destId="{9DA42875-640C-42BD-AB72-1260F934A88D}" srcOrd="0" destOrd="0" presId="urn:microsoft.com/office/officeart/2005/8/layout/vList2"/>
    <dgm:cxn modelId="{573A95DC-994E-4D26-A769-9BC1EF3C9FE6}" srcId="{40F21231-976A-42E3-8C38-4A0868A669D4}" destId="{BCDC0CC5-19F6-41B0-B96E-CB2C25F32AF2}" srcOrd="4" destOrd="0" parTransId="{046987D1-2C5A-4CE2-AA39-A0E34A7AFA23}" sibTransId="{C0EE949D-C8D2-444D-AEEF-B9902482D87E}"/>
    <dgm:cxn modelId="{A382936A-1B65-4C68-BC48-2639B9022D11}" type="presOf" srcId="{DD3E01A2-8431-4F35-864A-34294550C060}" destId="{907E5C3B-AFCE-48A4-B1FB-0D1F1D35A1FB}" srcOrd="0" destOrd="0" presId="urn:microsoft.com/office/officeart/2005/8/layout/vList2"/>
    <dgm:cxn modelId="{7D94D8AF-FEFF-4F7C-B89F-766194520BED}" srcId="{40F21231-976A-42E3-8C38-4A0868A669D4}" destId="{3339B614-3026-4BCC-8941-4EF3EE0B4FD3}" srcOrd="3" destOrd="0" parTransId="{D55B4ED0-A145-4E6A-9A17-4D3F05CC2BFA}" sibTransId="{94AD97CC-9209-4343-BB31-C4FDA996F2BB}"/>
    <dgm:cxn modelId="{B740F811-E7A5-4FBF-8A59-F0E4ECA1D3A2}" srcId="{40F21231-976A-42E3-8C38-4A0868A669D4}" destId="{DD3E01A2-8431-4F35-864A-34294550C060}" srcOrd="2" destOrd="0" parTransId="{C22C4D45-DADF-45AF-9201-6E537E11BE2D}" sibTransId="{3C216922-8BBA-400D-B6CA-75C88D82F8F8}"/>
    <dgm:cxn modelId="{BD52B8D5-015E-420E-94CF-93BE04CDC48F}" type="presOf" srcId="{582FB0F4-BC63-4C9A-B223-688FDAF9636F}" destId="{3954C8CD-945A-4C6A-9BAF-3418284DE058}" srcOrd="0" destOrd="0" presId="urn:microsoft.com/office/officeart/2005/8/layout/vList2"/>
    <dgm:cxn modelId="{332769F4-2DCB-4E5B-90DB-B3644A6160B8}" srcId="{40F21231-976A-42E3-8C38-4A0868A669D4}" destId="{EDBC19C8-DE2A-4A95-9E14-9B6E14B772D4}" srcOrd="1" destOrd="0" parTransId="{AF159520-4EC8-4736-AFB6-F30D3A0E2F15}" sibTransId="{A027A89F-D2D8-47ED-9B0E-DA8B2BA1F983}"/>
    <dgm:cxn modelId="{35C99718-02A8-4ADC-8FE1-3F01F5380EBD}" type="presParOf" srcId="{FC79A4C4-0EE5-4130-B59E-14130C6C5164}" destId="{3954C8CD-945A-4C6A-9BAF-3418284DE058}" srcOrd="0" destOrd="0" presId="urn:microsoft.com/office/officeart/2005/8/layout/vList2"/>
    <dgm:cxn modelId="{8034B9D5-664D-4ECA-9C59-DF6F06670DE4}" type="presParOf" srcId="{FC79A4C4-0EE5-4130-B59E-14130C6C5164}" destId="{62B99C8D-2654-4653-A256-BDA5E70D0531}" srcOrd="1" destOrd="0" presId="urn:microsoft.com/office/officeart/2005/8/layout/vList2"/>
    <dgm:cxn modelId="{55C6B366-9279-4BDB-854D-6B1683D6E29E}" type="presParOf" srcId="{FC79A4C4-0EE5-4130-B59E-14130C6C5164}" destId="{2CAB3CE6-EE7F-4512-AD00-F9E6F3FEBC8D}" srcOrd="2" destOrd="0" presId="urn:microsoft.com/office/officeart/2005/8/layout/vList2"/>
    <dgm:cxn modelId="{665BAED2-7A52-49E5-AC62-6C26C9270560}" type="presParOf" srcId="{FC79A4C4-0EE5-4130-B59E-14130C6C5164}" destId="{79E895CE-5F00-4093-82EB-A424FF0B61CE}" srcOrd="3" destOrd="0" presId="urn:microsoft.com/office/officeart/2005/8/layout/vList2"/>
    <dgm:cxn modelId="{8DE32A24-E57C-47D7-9FD2-703DA0D8E6F0}" type="presParOf" srcId="{FC79A4C4-0EE5-4130-B59E-14130C6C5164}" destId="{907E5C3B-AFCE-48A4-B1FB-0D1F1D35A1FB}" srcOrd="4" destOrd="0" presId="urn:microsoft.com/office/officeart/2005/8/layout/vList2"/>
    <dgm:cxn modelId="{D756E712-4EF7-4614-9861-9F30BD5CA982}" type="presParOf" srcId="{FC79A4C4-0EE5-4130-B59E-14130C6C5164}" destId="{92B04804-22F5-40F5-9D59-A52DBE3AB450}" srcOrd="5" destOrd="0" presId="urn:microsoft.com/office/officeart/2005/8/layout/vList2"/>
    <dgm:cxn modelId="{CA7109A1-0636-49AE-9AC2-FF3487229A60}" type="presParOf" srcId="{FC79A4C4-0EE5-4130-B59E-14130C6C5164}" destId="{FB0D0543-7872-4A69-93E8-F3BBA044F60D}" srcOrd="6" destOrd="0" presId="urn:microsoft.com/office/officeart/2005/8/layout/vList2"/>
    <dgm:cxn modelId="{BEDDD511-1F51-413A-92C1-E7D3AB2E1368}" type="presParOf" srcId="{FC79A4C4-0EE5-4130-B59E-14130C6C5164}" destId="{2DD9A00E-803F-4412-916E-BF2471CCD26C}" srcOrd="7" destOrd="0" presId="urn:microsoft.com/office/officeart/2005/8/layout/vList2"/>
    <dgm:cxn modelId="{F0A49F92-D5B3-448B-96D9-CF17030FD86D}" type="presParOf" srcId="{FC79A4C4-0EE5-4130-B59E-14130C6C5164}" destId="{9DA42875-640C-42BD-AB72-1260F934A88D}" srcOrd="8" destOrd="0" presId="urn:microsoft.com/office/officeart/2005/8/layout/vList2"/>
    <dgm:cxn modelId="{59C89363-1CDF-4B4D-889E-E820D4BBB9DD}" type="presParOf" srcId="{FC79A4C4-0EE5-4130-B59E-14130C6C5164}" destId="{7A08D585-2B58-4F28-B78E-FC0AA75CDDCF}" srcOrd="9" destOrd="0" presId="urn:microsoft.com/office/officeart/2005/8/layout/vList2"/>
    <dgm:cxn modelId="{50EAAED0-ED0B-4C21-B7A6-4F8E6A77F85B}" type="presParOf" srcId="{FC79A4C4-0EE5-4130-B59E-14130C6C5164}" destId="{349C6C0A-DCC8-479B-B012-0797D2E408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FD848-1FFD-43CF-8D41-3F7FAA8C9011}">
      <dsp:nvSpPr>
        <dsp:cNvPr id="0" name=""/>
        <dsp:cNvSpPr/>
      </dsp:nvSpPr>
      <dsp:spPr>
        <a:xfrm>
          <a:off x="742" y="165461"/>
          <a:ext cx="2894304" cy="1736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театралізовано-мовленнєва</a:t>
          </a:r>
          <a:endParaRPr lang="uk-UA" sz="3000" kern="1200" dirty="0"/>
        </a:p>
      </dsp:txBody>
      <dsp:txXfrm>
        <a:off x="742" y="165461"/>
        <a:ext cx="2894304" cy="1736582"/>
      </dsp:txXfrm>
    </dsp:sp>
    <dsp:sp modelId="{77497D18-447B-4A85-9275-6755F9E0C813}">
      <dsp:nvSpPr>
        <dsp:cNvPr id="0" name=""/>
        <dsp:cNvSpPr/>
      </dsp:nvSpPr>
      <dsp:spPr>
        <a:xfrm>
          <a:off x="3184477" y="165461"/>
          <a:ext cx="2894304" cy="1736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музично-мовленнєва</a:t>
          </a:r>
          <a:endParaRPr lang="uk-UA" sz="3000" kern="1200"/>
        </a:p>
      </dsp:txBody>
      <dsp:txXfrm>
        <a:off x="3184477" y="165461"/>
        <a:ext cx="2894304" cy="1736582"/>
      </dsp:txXfrm>
    </dsp:sp>
    <dsp:sp modelId="{13F559BD-B3F5-4645-87CA-346D9E4F8871}">
      <dsp:nvSpPr>
        <dsp:cNvPr id="0" name=""/>
        <dsp:cNvSpPr/>
      </dsp:nvSpPr>
      <dsp:spPr>
        <a:xfrm>
          <a:off x="742" y="2191474"/>
          <a:ext cx="2894304" cy="1736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образо- творчо-мовленнєва</a:t>
          </a:r>
          <a:endParaRPr lang="uk-UA" sz="3000" kern="1200" dirty="0"/>
        </a:p>
      </dsp:txBody>
      <dsp:txXfrm>
        <a:off x="742" y="2191474"/>
        <a:ext cx="2894304" cy="1736582"/>
      </dsp:txXfrm>
    </dsp:sp>
    <dsp:sp modelId="{791D0E7A-257C-47E3-9CB3-043EE7B06D76}">
      <dsp:nvSpPr>
        <dsp:cNvPr id="0" name=""/>
        <dsp:cNvSpPr/>
      </dsp:nvSpPr>
      <dsp:spPr>
        <a:xfrm>
          <a:off x="3184477" y="2191474"/>
          <a:ext cx="2894304" cy="1736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літературно-мовленнєва</a:t>
          </a:r>
          <a:endParaRPr lang="uk-UA" sz="3000" kern="1200"/>
        </a:p>
      </dsp:txBody>
      <dsp:txXfrm>
        <a:off x="3184477" y="2191474"/>
        <a:ext cx="2894304" cy="1736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0287-065F-4CEC-92CE-E29DF9A7E611}">
      <dsp:nvSpPr>
        <dsp:cNvPr id="0" name=""/>
        <dsp:cNvSpPr/>
      </dsp:nvSpPr>
      <dsp:spPr>
        <a:xfrm>
          <a:off x="-6319964" y="-966749"/>
          <a:ext cx="7522738" cy="7522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B14E2-85FF-40F0-B3EE-530C40E93BF8}">
      <dsp:nvSpPr>
        <dsp:cNvPr id="0" name=""/>
        <dsp:cNvSpPr/>
      </dsp:nvSpPr>
      <dsp:spPr>
        <a:xfrm>
          <a:off x="525479" y="349215"/>
          <a:ext cx="7964195" cy="698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інтерес до художнього слова, друкованої чи електронної книжки</a:t>
          </a:r>
          <a:endParaRPr lang="uk-UA" sz="1800" b="1" kern="1200" dirty="0"/>
        </a:p>
      </dsp:txBody>
      <dsp:txXfrm>
        <a:off x="525479" y="349215"/>
        <a:ext cx="7964195" cy="698878"/>
      </dsp:txXfrm>
    </dsp:sp>
    <dsp:sp modelId="{17925716-F54D-4F52-9D44-806F674C28F8}">
      <dsp:nvSpPr>
        <dsp:cNvPr id="0" name=""/>
        <dsp:cNvSpPr/>
      </dsp:nvSpPr>
      <dsp:spPr>
        <a:xfrm>
          <a:off x="88680" y="261855"/>
          <a:ext cx="873598" cy="8735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3C6C8E-1EAC-4A3D-8EE9-1E1A3212584E}">
      <dsp:nvSpPr>
        <dsp:cNvPr id="0" name=""/>
        <dsp:cNvSpPr/>
      </dsp:nvSpPr>
      <dsp:spPr>
        <a:xfrm>
          <a:off x="1026275" y="1261025"/>
          <a:ext cx="7463399" cy="971224"/>
        </a:xfrm>
        <a:prstGeom prst="rect">
          <a:avLst/>
        </a:prstGeom>
        <a:gradFill rotWithShape="0">
          <a:gsLst>
            <a:gs pos="0">
              <a:schemeClr val="accent2">
                <a:hueOff val="-1177638"/>
                <a:satOff val="-1573"/>
                <a:lumOff val="931"/>
                <a:alphaOff val="0"/>
                <a:tint val="0"/>
              </a:schemeClr>
            </a:gs>
            <a:gs pos="44000">
              <a:schemeClr val="accent2">
                <a:hueOff val="-1177638"/>
                <a:satOff val="-1573"/>
                <a:lumOff val="931"/>
                <a:alphaOff val="0"/>
                <a:tint val="60000"/>
                <a:satMod val="120000"/>
              </a:schemeClr>
            </a:gs>
            <a:gs pos="100000">
              <a:schemeClr val="accent2">
                <a:hueOff val="-1177638"/>
                <a:satOff val="-1573"/>
                <a:lumOff val="931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3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uk-UA" sz="18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виявляє</a:t>
          </a:r>
          <a:r>
            <a:rPr lang="uk-UA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бажання висловлювати свої почуття в образному мовленні, активне зацікавлене ставлення до мовленнєвої творчої діяльності, як організованої, так і ініціативної, у різних її формах</a:t>
          </a:r>
          <a:endParaRPr lang="uk-UA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6275" y="1261025"/>
        <a:ext cx="7463399" cy="971224"/>
      </dsp:txXfrm>
    </dsp:sp>
    <dsp:sp modelId="{EED4EFFF-B44B-4A05-9EEB-D37B51969E05}">
      <dsp:nvSpPr>
        <dsp:cNvPr id="0" name=""/>
        <dsp:cNvSpPr/>
      </dsp:nvSpPr>
      <dsp:spPr>
        <a:xfrm>
          <a:off x="589476" y="1309838"/>
          <a:ext cx="873598" cy="8735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77638"/>
              <a:satOff val="-1573"/>
              <a:lumOff val="9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B5D6AB-88E2-445E-BFB1-8A1E89D1057D}">
      <dsp:nvSpPr>
        <dsp:cNvPr id="0" name=""/>
        <dsp:cNvSpPr/>
      </dsp:nvSpPr>
      <dsp:spPr>
        <a:xfrm>
          <a:off x="1179979" y="2348878"/>
          <a:ext cx="7309695" cy="891482"/>
        </a:xfrm>
        <a:prstGeom prst="rect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0"/>
              </a:schemeClr>
            </a:gs>
            <a:gs pos="44000">
              <a:schemeClr val="accent2">
                <a:hueOff val="-2355276"/>
                <a:satOff val="-3145"/>
                <a:lumOff val="1863"/>
                <a:alphaOff val="0"/>
                <a:tint val="60000"/>
                <a:sat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охоче відтворює враження від літературних творів різними засобами художньо-мовленнєвої діяльності</a:t>
          </a:r>
          <a:endParaRPr lang="uk-UA" sz="1800" b="1" kern="1200" dirty="0"/>
        </a:p>
      </dsp:txBody>
      <dsp:txXfrm>
        <a:off x="1179979" y="2348878"/>
        <a:ext cx="7309695" cy="891482"/>
      </dsp:txXfrm>
    </dsp:sp>
    <dsp:sp modelId="{FE16FC11-A62C-462F-8B3F-3C5F8CC97C47}">
      <dsp:nvSpPr>
        <dsp:cNvPr id="0" name=""/>
        <dsp:cNvSpPr/>
      </dsp:nvSpPr>
      <dsp:spPr>
        <a:xfrm>
          <a:off x="743180" y="2357820"/>
          <a:ext cx="873598" cy="8735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6A3C85-3BF0-42EA-96A1-F5C8C6F33245}">
      <dsp:nvSpPr>
        <dsp:cNvPr id="0" name=""/>
        <dsp:cNvSpPr/>
      </dsp:nvSpPr>
      <dsp:spPr>
        <a:xfrm>
          <a:off x="1026275" y="3364723"/>
          <a:ext cx="7463399" cy="955758"/>
        </a:xfrm>
        <a:prstGeom prst="rect">
          <a:avLst/>
        </a:prstGeom>
        <a:gradFill rotWithShape="0">
          <a:gsLst>
            <a:gs pos="0">
              <a:schemeClr val="accent2">
                <a:hueOff val="-3532913"/>
                <a:satOff val="-4718"/>
                <a:lumOff val="2794"/>
                <a:alphaOff val="0"/>
                <a:tint val="0"/>
              </a:schemeClr>
            </a:gs>
            <a:gs pos="44000">
              <a:schemeClr val="accent2">
                <a:hueOff val="-3532913"/>
                <a:satOff val="-4718"/>
                <a:lumOff val="2794"/>
                <a:alphaOff val="0"/>
                <a:tint val="60000"/>
                <a:satMod val="120000"/>
              </a:schemeClr>
            </a:gs>
            <a:gs pos="100000">
              <a:schemeClr val="accent2">
                <a:hueOff val="-3532913"/>
                <a:satOff val="-4718"/>
                <a:lumOff val="2794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виявляє інтерес та задоволення від участі в розігруванні щедрівок, колядок, </a:t>
          </a:r>
          <a:r>
            <a:rPr lang="uk-UA" sz="1800" b="1" kern="1200" dirty="0" err="1" smtClean="0"/>
            <a:t>закличок</a:t>
          </a:r>
          <a:r>
            <a:rPr lang="uk-UA" sz="1800" b="1" kern="1200" dirty="0" smtClean="0"/>
            <a:t>, у сюжетно-рольових іграх за мотивами літературних творів, промовлянні текстів народних ігор.</a:t>
          </a:r>
          <a:endParaRPr lang="uk-UA" sz="1800" b="1" kern="1200" dirty="0"/>
        </a:p>
      </dsp:txBody>
      <dsp:txXfrm>
        <a:off x="1026275" y="3364723"/>
        <a:ext cx="7463399" cy="955758"/>
      </dsp:txXfrm>
    </dsp:sp>
    <dsp:sp modelId="{78EE9F2F-7DBF-4752-B0B1-437FF9B8C49D}">
      <dsp:nvSpPr>
        <dsp:cNvPr id="0" name=""/>
        <dsp:cNvSpPr/>
      </dsp:nvSpPr>
      <dsp:spPr>
        <a:xfrm>
          <a:off x="589476" y="3405803"/>
          <a:ext cx="873598" cy="8735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532913"/>
              <a:satOff val="-4718"/>
              <a:lumOff val="2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9D485A8-CAEC-4FAE-BB36-BE077ADA4830}">
      <dsp:nvSpPr>
        <dsp:cNvPr id="0" name=""/>
        <dsp:cNvSpPr/>
      </dsp:nvSpPr>
      <dsp:spPr>
        <a:xfrm>
          <a:off x="525479" y="4541145"/>
          <a:ext cx="7964195" cy="698878"/>
        </a:xfrm>
        <a:prstGeom prst="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0"/>
              </a:schemeClr>
            </a:gs>
            <a:gs pos="44000">
              <a:schemeClr val="accent2">
                <a:hueOff val="-4710551"/>
                <a:satOff val="-6290"/>
                <a:lumOff val="3726"/>
                <a:alphaOff val="0"/>
                <a:tint val="60000"/>
                <a:sat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виявляє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бажання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користуватися</a:t>
          </a:r>
          <a:r>
            <a:rPr lang="ru-RU" sz="1800" b="1" kern="1200" dirty="0" smtClean="0"/>
            <a:t> книжками як </a:t>
          </a:r>
          <a:r>
            <a:rPr lang="ru-RU" sz="1800" b="1" kern="1200" dirty="0" err="1" smtClean="0"/>
            <a:t>джерелами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інформації</a:t>
          </a:r>
          <a:r>
            <a:rPr lang="ru-RU" sz="1800" b="1" kern="1200" dirty="0" smtClean="0"/>
            <a:t> та </a:t>
          </a:r>
          <a:r>
            <a:rPr lang="ru-RU" sz="1800" b="1" kern="1200" dirty="0" err="1" smtClean="0"/>
            <a:t>задоволення</a:t>
          </a:r>
          <a:r>
            <a:rPr lang="ru-RU" sz="1600" b="1" kern="1200" dirty="0" smtClean="0"/>
            <a:t>. </a:t>
          </a:r>
          <a:endParaRPr lang="ru-RU" sz="1600" b="1" kern="1200" dirty="0"/>
        </a:p>
      </dsp:txBody>
      <dsp:txXfrm>
        <a:off x="525479" y="4541145"/>
        <a:ext cx="7964195" cy="698878"/>
      </dsp:txXfrm>
    </dsp:sp>
    <dsp:sp modelId="{49A1FFFD-A4BE-4580-B012-A9F3BCA3C2A5}">
      <dsp:nvSpPr>
        <dsp:cNvPr id="0" name=""/>
        <dsp:cNvSpPr/>
      </dsp:nvSpPr>
      <dsp:spPr>
        <a:xfrm>
          <a:off x="88680" y="4453785"/>
          <a:ext cx="873598" cy="8735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BCB00-0637-484B-A6B2-5D5C77E21CF8}">
      <dsp:nvSpPr>
        <dsp:cNvPr id="0" name=""/>
        <dsp:cNvSpPr/>
      </dsp:nvSpPr>
      <dsp:spPr>
        <a:xfrm>
          <a:off x="2293976" y="0"/>
          <a:ext cx="5328591" cy="532859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ED457-FC74-4000-9779-A6886F7BD2C9}">
      <dsp:nvSpPr>
        <dsp:cNvPr id="0" name=""/>
        <dsp:cNvSpPr/>
      </dsp:nvSpPr>
      <dsp:spPr>
        <a:xfrm>
          <a:off x="2640334" y="346358"/>
          <a:ext cx="2131436" cy="2131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знає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називає</a:t>
          </a:r>
          <a:r>
            <a:rPr lang="ru-RU" sz="2000" b="1" kern="1200" dirty="0" smtClean="0">
              <a:solidFill>
                <a:srgbClr val="002060"/>
              </a:solidFill>
            </a:rPr>
            <a:t> не </a:t>
          </a:r>
          <a:r>
            <a:rPr lang="ru-RU" sz="2000" b="1" kern="1200" dirty="0" err="1" smtClean="0">
              <a:solidFill>
                <a:srgbClr val="002060"/>
              </a:solidFill>
            </a:rPr>
            <a:t>менше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трьох-чотирьох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імен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письменників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поетів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2744382" y="450406"/>
        <a:ext cx="1923340" cy="1923340"/>
      </dsp:txXfrm>
    </dsp:sp>
    <dsp:sp modelId="{A8549BD6-2DC7-4559-9349-3BF036D7F90F}">
      <dsp:nvSpPr>
        <dsp:cNvPr id="0" name=""/>
        <dsp:cNvSpPr/>
      </dsp:nvSpPr>
      <dsp:spPr>
        <a:xfrm>
          <a:off x="5144773" y="346358"/>
          <a:ext cx="2131436" cy="2131436"/>
        </a:xfrm>
        <a:prstGeom prst="roundRect">
          <a:avLst/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усвідомлює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може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пояснити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значення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образних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слів</a:t>
          </a:r>
          <a:r>
            <a:rPr lang="ru-RU" sz="2000" b="1" kern="1200" dirty="0" smtClean="0">
              <a:solidFill>
                <a:srgbClr val="002060"/>
              </a:solidFill>
            </a:rPr>
            <a:t> (</a:t>
          </a:r>
          <a:r>
            <a:rPr lang="ru-RU" sz="2000" b="1" kern="1200" dirty="0" err="1" smtClean="0">
              <a:solidFill>
                <a:srgbClr val="002060"/>
              </a:solidFill>
            </a:rPr>
            <a:t>порівняння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епітети</a:t>
          </a:r>
          <a:r>
            <a:rPr lang="ru-RU" sz="2000" b="1" kern="1200" dirty="0" smtClean="0">
              <a:solidFill>
                <a:srgbClr val="002060"/>
              </a:solidFill>
            </a:rPr>
            <a:t>) 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5248821" y="450406"/>
        <a:ext cx="1923340" cy="1923340"/>
      </dsp:txXfrm>
    </dsp:sp>
    <dsp:sp modelId="{D1310A34-413B-4190-8BFE-DCFB41448554}">
      <dsp:nvSpPr>
        <dsp:cNvPr id="0" name=""/>
        <dsp:cNvSpPr/>
      </dsp:nvSpPr>
      <dsp:spPr>
        <a:xfrm>
          <a:off x="2640334" y="2850796"/>
          <a:ext cx="2131436" cy="2131436"/>
        </a:xfrm>
        <a:prstGeom prst="roundRect">
          <a:avLst/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може пояснити особливості основних літературних і фольклорних жанрів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44382" y="2954844"/>
        <a:ext cx="1923340" cy="1923340"/>
      </dsp:txXfrm>
    </dsp:sp>
    <dsp:sp modelId="{850E1820-28A8-4864-9845-34BD68491E2B}">
      <dsp:nvSpPr>
        <dsp:cNvPr id="0" name=""/>
        <dsp:cNvSpPr/>
      </dsp:nvSpPr>
      <dsp:spPr>
        <a:xfrm>
          <a:off x="5144773" y="2850796"/>
          <a:ext cx="2131436" cy="2131436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не менше восьми-десяти літературних або фольклорних творів</a:t>
          </a:r>
        </a:p>
      </dsp:txBody>
      <dsp:txXfrm>
        <a:off x="5248821" y="2954844"/>
        <a:ext cx="1923340" cy="1923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41B5-1700-46D4-A920-53121AF923B6}">
      <dsp:nvSpPr>
        <dsp:cNvPr id="0" name=""/>
        <dsp:cNvSpPr/>
      </dsp:nvSpPr>
      <dsp:spPr>
        <a:xfrm>
          <a:off x="0" y="0"/>
          <a:ext cx="7631096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підтримує бесіду про зміст, ідею, характери та вчинки героїв твору, відповідає на запитання дорослого, висловлює свої враження, переживання,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оцінно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-етичні судження стосовно персонажів, співвідносить оцінки літературних героїв з власною поведінкою, реальними подіями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33" y="47233"/>
        <a:ext cx="7536630" cy="1518189"/>
      </dsp:txXfrm>
    </dsp:sp>
    <dsp:sp modelId="{93FFE20A-86E0-4ECB-938B-B9925941AFB0}">
      <dsp:nvSpPr>
        <dsp:cNvPr id="0" name=""/>
        <dsp:cNvSpPr/>
      </dsp:nvSpPr>
      <dsp:spPr>
        <a:xfrm>
          <a:off x="875" y="1749956"/>
          <a:ext cx="4984868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переповідає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казки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оповідання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усвідомлює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прислів’їв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приказок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доречно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мовленні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08" y="1797189"/>
        <a:ext cx="4890402" cy="1518189"/>
      </dsp:txXfrm>
    </dsp:sp>
    <dsp:sp modelId="{94BA9032-894E-4B5E-9902-25A5BD02A1C5}">
      <dsp:nvSpPr>
        <dsp:cNvPr id="0" name=""/>
        <dsp:cNvSpPr/>
      </dsp:nvSpPr>
      <dsp:spPr>
        <a:xfrm>
          <a:off x="875" y="3497438"/>
          <a:ext cx="2441169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придумує іншу кінцівку літературного твору, доповнює текст казки, оповідання додатковими епізодами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08" y="3544671"/>
        <a:ext cx="2346703" cy="1518189"/>
      </dsp:txXfrm>
    </dsp:sp>
    <dsp:sp modelId="{8C8AE605-A482-4456-A62C-A7B79DC7AE59}">
      <dsp:nvSpPr>
        <dsp:cNvPr id="0" name=""/>
        <dsp:cNvSpPr/>
      </dsp:nvSpPr>
      <dsp:spPr>
        <a:xfrm>
          <a:off x="2606336" y="3499912"/>
          <a:ext cx="2441169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інтонаційно передає різні почуття при виконанні літературних творів; відтворює в мовленні образні вислови з художнього тексту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3569" y="3547145"/>
        <a:ext cx="2346703" cy="1518189"/>
      </dsp:txXfrm>
    </dsp:sp>
    <dsp:sp modelId="{E70F877B-8BDC-49FE-ACB5-24EF8DE9D89D}">
      <dsp:nvSpPr>
        <dsp:cNvPr id="0" name=""/>
        <dsp:cNvSpPr/>
      </dsp:nvSpPr>
      <dsp:spPr>
        <a:xfrm>
          <a:off x="5190802" y="1749956"/>
          <a:ext cx="2441169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чітко промовляє скоромовки, </a:t>
          </a:r>
          <a:r>
            <a:rPr lang="uk-UA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чистомовки</a:t>
          </a: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прислів’я та приказки; бере участь у </a:t>
          </a:r>
          <a:r>
            <a:rPr lang="uk-UA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мовних</a:t>
          </a: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іграх; відгадує описові загадки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8035" y="1797189"/>
        <a:ext cx="2346703" cy="1518189"/>
      </dsp:txXfrm>
    </dsp:sp>
    <dsp:sp modelId="{39AF5762-4C3B-49AE-8D05-5F85D2980ECE}">
      <dsp:nvSpPr>
        <dsp:cNvPr id="0" name=""/>
        <dsp:cNvSpPr/>
      </dsp:nvSpPr>
      <dsp:spPr>
        <a:xfrm>
          <a:off x="5190802" y="3497438"/>
          <a:ext cx="2441169" cy="161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засвоєного зразка складає невеличкі розповіді, казкові історії за змістом скоромовок, прислів’їв, власні описові та порівняльні загадки, лічилки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8035" y="3544671"/>
        <a:ext cx="2346703" cy="1518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C8CD-945A-4C6A-9BAF-3418284DE058}">
      <dsp:nvSpPr>
        <dsp:cNvPr id="0" name=""/>
        <dsp:cNvSpPr/>
      </dsp:nvSpPr>
      <dsp:spPr>
        <a:xfrm>
          <a:off x="0" y="10646"/>
          <a:ext cx="7272808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батьками ціннісного ставлення до книжки як до джерела пізнання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51483"/>
        <a:ext cx="7191134" cy="754876"/>
      </dsp:txXfrm>
    </dsp:sp>
    <dsp:sp modelId="{2CAB3CE6-EE7F-4512-AD00-F9E6F3FEBC8D}">
      <dsp:nvSpPr>
        <dsp:cNvPr id="0" name=""/>
        <dsp:cNvSpPr/>
      </dsp:nvSpPr>
      <dsp:spPr>
        <a:xfrm>
          <a:off x="0" y="904796"/>
          <a:ext cx="7272808" cy="8365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облаштування книжкового куточка, полички, спільного придбання книжок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945633"/>
        <a:ext cx="7191134" cy="754876"/>
      </dsp:txXfrm>
    </dsp:sp>
    <dsp:sp modelId="{907E5C3B-AFCE-48A4-B1FB-0D1F1D35A1FB}">
      <dsp:nvSpPr>
        <dsp:cNvPr id="0" name=""/>
        <dsp:cNvSpPr/>
      </dsp:nvSpPr>
      <dsp:spPr>
        <a:xfrm>
          <a:off x="0" y="1798946"/>
          <a:ext cx="7272808" cy="8365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підтримки бажання дитини збагачувати свій літературний досвід, розповіді про свої улюблені книжки, пригадування того, які з книжок були вашими друзями в дитинстві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1839783"/>
        <a:ext cx="7191134" cy="754876"/>
      </dsp:txXfrm>
    </dsp:sp>
    <dsp:sp modelId="{FB0D0543-7872-4A69-93E8-F3BBA044F60D}">
      <dsp:nvSpPr>
        <dsp:cNvPr id="0" name=""/>
        <dsp:cNvSpPr/>
      </dsp:nvSpPr>
      <dsp:spPr>
        <a:xfrm>
          <a:off x="0" y="2693096"/>
          <a:ext cx="7272808" cy="8365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ритуалу щоденного читання книжки з подальшим обговоренням особливостей характеру та поведінки різних персонажів; проведення паралелей книжкової історії з реальним життям дитини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2733933"/>
        <a:ext cx="7191134" cy="754876"/>
      </dsp:txXfrm>
    </dsp:sp>
    <dsp:sp modelId="{9DA42875-640C-42BD-AB72-1260F934A88D}">
      <dsp:nvSpPr>
        <dsp:cNvPr id="0" name=""/>
        <dsp:cNvSpPr/>
      </dsp:nvSpPr>
      <dsp:spPr>
        <a:xfrm>
          <a:off x="0" y="3587246"/>
          <a:ext cx="7272808" cy="8365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запрошення дитини виразно декламувати улюблені вірші на родинних зібраннях, народних святах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3628083"/>
        <a:ext cx="7191134" cy="754876"/>
      </dsp:txXfrm>
    </dsp:sp>
    <dsp:sp modelId="{349C6C0A-DCC8-479B-B012-0797D2E4080B}">
      <dsp:nvSpPr>
        <dsp:cNvPr id="0" name=""/>
        <dsp:cNvSpPr/>
      </dsp:nvSpPr>
      <dsp:spPr>
        <a:xfrm>
          <a:off x="0" y="4481395"/>
          <a:ext cx="7272808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влаштування літературно-мовленнєвих ігор із загадуванням-відгадуванням загадок, складанням інших кінцівок до знайомих текстів, ігор за змістом літературних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7" y="4522232"/>
        <a:ext cx="7191134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D62405-55EB-4DCA-A133-15B3B785BA19}" type="datetimeFigureOut">
              <a:rPr lang="uk-UA" smtClean="0"/>
              <a:pPr/>
              <a:t>15.02.2022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3"/>
            <a:ext cx="7844408" cy="345638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Художньо-мовленнєва діяльність дошкільників в контексті оновленого Базового компонента дошкільної освіти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i="1" dirty="0" smtClean="0">
                <a:solidFill>
                  <a:srgbClr val="002060"/>
                </a:solidFill>
              </a:rPr>
              <a:t>(</a:t>
            </a:r>
            <a:r>
              <a:rPr lang="uk-UA" sz="2700" b="1" i="1" dirty="0" smtClean="0">
                <a:solidFill>
                  <a:srgbClr val="002060"/>
                </a:solidFill>
              </a:rPr>
              <a:t>в рамках методичного об’єднання </a:t>
            </a:r>
            <a:br>
              <a:rPr lang="uk-UA" sz="2700" b="1" i="1" dirty="0" smtClean="0">
                <a:solidFill>
                  <a:srgbClr val="002060"/>
                </a:solidFill>
              </a:rPr>
            </a:br>
            <a:r>
              <a:rPr lang="uk-UA" sz="2700" b="1" i="1" dirty="0" smtClean="0">
                <a:solidFill>
                  <a:srgbClr val="002060"/>
                </a:solidFill>
              </a:rPr>
              <a:t>для вихователів </a:t>
            </a:r>
            <a:r>
              <a:rPr lang="uk-UA" sz="2700" b="1" i="1" smtClean="0">
                <a:solidFill>
                  <a:srgbClr val="002060"/>
                </a:solidFill>
              </a:rPr>
              <a:t>молодших </a:t>
            </a:r>
            <a:r>
              <a:rPr lang="uk-UA" sz="2700" b="1" i="1" smtClean="0">
                <a:solidFill>
                  <a:srgbClr val="002060"/>
                </a:solidFill>
              </a:rPr>
              <a:t>груп ЗДО ВМТГ)</a:t>
            </a:r>
            <a:endParaRPr lang="uk-UA" sz="27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01317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 smtClean="0"/>
          </a:p>
          <a:p>
            <a:r>
              <a:rPr lang="uk-UA" b="1" i="1" dirty="0" smtClean="0"/>
              <a:t>Консультант </a:t>
            </a:r>
            <a:r>
              <a:rPr lang="uk-UA" b="1" i="1" dirty="0"/>
              <a:t>КУ «ЦПРПП ВМР</a:t>
            </a:r>
            <a:r>
              <a:rPr lang="uk-UA" b="1" i="1" dirty="0" smtClean="0"/>
              <a:t>»</a:t>
            </a:r>
          </a:p>
          <a:p>
            <a:r>
              <a:rPr lang="uk-UA" b="1" i="1" dirty="0" smtClean="0"/>
              <a:t> Ніна Сокиринська</a:t>
            </a: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76672"/>
            <a:ext cx="26642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Дата проведення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15.02.2022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Початок : 13.30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877"/>
            <a:ext cx="1358500" cy="1354915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13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0" y="477795"/>
            <a:ext cx="8408287" cy="86668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Художня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мистецтво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слова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виконує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низку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функцій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них </a:t>
            </a:r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інформаційно-освітню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виховну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національно-духовну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історичну</a:t>
            </a: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естетичну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розважальну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4572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0648"/>
            <a:ext cx="7956872" cy="5865515"/>
          </a:xfrm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Інформаційно-освітня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полягає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тому,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кожний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художній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твір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несе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відповідну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інформацію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повідомляючи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дитину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певні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події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життєві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ситуації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явища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закони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природи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соціальні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моральні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співжиття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Виховна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художньої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ожна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книжка, яку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читає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дорослий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дитині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виховує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розумово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морально,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естетично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Національно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-духовна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удожній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твір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сприяє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лише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засвоєнню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нових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знань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вмінь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не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лише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окремі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психічні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процеси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й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змінює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загальне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ставлення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дійсності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стимулює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виникнення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нових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високих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методів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6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7" cy="57214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Історична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мистецтво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слова,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скарб,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єднає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минулі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покоління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народу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сучасністю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єдиний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організм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творить народ,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письменники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зберігають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нащадків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Естетична</a:t>
            </a:r>
            <a:r>
              <a:rPr lang="ru-RU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Мистецтво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слова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справляє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величезний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емоційну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сферу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дитини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почуття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читання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розповідання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чтець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розкриває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емоційне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ставлення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героїв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твору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самим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впливає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переконує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так і повинно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все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відбуватися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пробуджує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співчуття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співпереживання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60486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Розважальна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Ціла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низка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художніх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творів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виконують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функцію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розважання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належить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гумористичного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жанру.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твори  </a:t>
            </a:r>
            <a:r>
              <a:rPr lang="uk-UA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Бойка ("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Бруднуля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", "Вереда", "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Веремій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", "Не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загублюся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та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)., В.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Ладижця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("Ой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болить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мене зуб" та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Культуро</a:t>
            </a:r>
            <a:r>
              <a:rPr lang="uk-UA" sz="26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6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осна</a:t>
            </a:r>
            <a:r>
              <a:rPr lang="ru-RU" sz="26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функція</a:t>
            </a: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література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так само, як і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рідна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мова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є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носієм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національної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Твори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художньої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(проза,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поезія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драматургія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виконують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функцію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пропаганди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національної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транспортування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переливання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національних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цінностей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скарбницю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світової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культури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35696" y="978409"/>
            <a:ext cx="6208776" cy="5157216"/>
            <a:chOff x="3337" y="761"/>
            <a:chExt cx="6518" cy="56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761"/>
              <a:ext cx="6518" cy="5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5302" y="2430"/>
              <a:ext cx="2571" cy="1620"/>
            </a:xfrm>
            <a:custGeom>
              <a:avLst/>
              <a:gdLst>
                <a:gd name="T0" fmla="+- 0 6274 4950"/>
                <a:gd name="T1" fmla="*/ T0 w 2835"/>
                <a:gd name="T2" fmla="+- 0 2282 2281"/>
                <a:gd name="T3" fmla="*/ 2282 h 1620"/>
                <a:gd name="T4" fmla="+- 0 6093 4950"/>
                <a:gd name="T5" fmla="*/ T4 w 2835"/>
                <a:gd name="T6" fmla="+- 0 2296 2281"/>
                <a:gd name="T7" fmla="*/ 2296 h 1620"/>
                <a:gd name="T8" fmla="+- 0 5919 4950"/>
                <a:gd name="T9" fmla="*/ T8 w 2835"/>
                <a:gd name="T10" fmla="+- 0 2322 2281"/>
                <a:gd name="T11" fmla="*/ 2322 h 1620"/>
                <a:gd name="T12" fmla="+- 0 5755 4950"/>
                <a:gd name="T13" fmla="*/ T12 w 2835"/>
                <a:gd name="T14" fmla="+- 0 2360 2281"/>
                <a:gd name="T15" fmla="*/ 2360 h 1620"/>
                <a:gd name="T16" fmla="+- 0 5602 4950"/>
                <a:gd name="T17" fmla="*/ T16 w 2835"/>
                <a:gd name="T18" fmla="+- 0 2409 2281"/>
                <a:gd name="T19" fmla="*/ 2409 h 1620"/>
                <a:gd name="T20" fmla="+- 0 5462 4950"/>
                <a:gd name="T21" fmla="*/ T20 w 2835"/>
                <a:gd name="T22" fmla="+- 0 2468 2281"/>
                <a:gd name="T23" fmla="*/ 2468 h 1620"/>
                <a:gd name="T24" fmla="+- 0 5335 4950"/>
                <a:gd name="T25" fmla="*/ T24 w 2835"/>
                <a:gd name="T26" fmla="+- 0 2536 2281"/>
                <a:gd name="T27" fmla="*/ 2536 h 1620"/>
                <a:gd name="T28" fmla="+- 0 5223 4950"/>
                <a:gd name="T29" fmla="*/ T28 w 2835"/>
                <a:gd name="T30" fmla="+- 0 2612 2281"/>
                <a:gd name="T31" fmla="*/ 2612 h 1620"/>
                <a:gd name="T32" fmla="+- 0 5129 4950"/>
                <a:gd name="T33" fmla="*/ T32 w 2835"/>
                <a:gd name="T34" fmla="+- 0 2696 2281"/>
                <a:gd name="T35" fmla="*/ 2696 h 1620"/>
                <a:gd name="T36" fmla="+- 0 5022 4950"/>
                <a:gd name="T37" fmla="*/ T36 w 2835"/>
                <a:gd name="T38" fmla="+- 0 2835 2281"/>
                <a:gd name="T39" fmla="*/ 2835 h 1620"/>
                <a:gd name="T40" fmla="+- 0 4953 4950"/>
                <a:gd name="T41" fmla="*/ T40 w 2835"/>
                <a:gd name="T42" fmla="+- 0 3037 2281"/>
                <a:gd name="T43" fmla="*/ 3037 h 1620"/>
                <a:gd name="T44" fmla="+- 0 4953 4950"/>
                <a:gd name="T45" fmla="*/ T44 w 2835"/>
                <a:gd name="T46" fmla="+- 0 3144 2281"/>
                <a:gd name="T47" fmla="*/ 3144 h 1620"/>
                <a:gd name="T48" fmla="+- 0 5022 4950"/>
                <a:gd name="T49" fmla="*/ T48 w 2835"/>
                <a:gd name="T50" fmla="+- 0 3347 2281"/>
                <a:gd name="T51" fmla="*/ 3347 h 1620"/>
                <a:gd name="T52" fmla="+- 0 5129 4950"/>
                <a:gd name="T53" fmla="*/ T52 w 2835"/>
                <a:gd name="T54" fmla="+- 0 3485 2281"/>
                <a:gd name="T55" fmla="*/ 3485 h 1620"/>
                <a:gd name="T56" fmla="+- 0 5223 4950"/>
                <a:gd name="T57" fmla="*/ T56 w 2835"/>
                <a:gd name="T58" fmla="+- 0 3569 2281"/>
                <a:gd name="T59" fmla="*/ 3569 h 1620"/>
                <a:gd name="T60" fmla="+- 0 5335 4950"/>
                <a:gd name="T61" fmla="*/ T60 w 2835"/>
                <a:gd name="T62" fmla="+- 0 3645 2281"/>
                <a:gd name="T63" fmla="*/ 3645 h 1620"/>
                <a:gd name="T64" fmla="+- 0 5462 4950"/>
                <a:gd name="T65" fmla="*/ T64 w 2835"/>
                <a:gd name="T66" fmla="+- 0 3714 2281"/>
                <a:gd name="T67" fmla="*/ 3714 h 1620"/>
                <a:gd name="T68" fmla="+- 0 5602 4950"/>
                <a:gd name="T69" fmla="*/ T68 w 2835"/>
                <a:gd name="T70" fmla="+- 0 3773 2281"/>
                <a:gd name="T71" fmla="*/ 3773 h 1620"/>
                <a:gd name="T72" fmla="+- 0 5755 4950"/>
                <a:gd name="T73" fmla="*/ T72 w 2835"/>
                <a:gd name="T74" fmla="+- 0 3821 2281"/>
                <a:gd name="T75" fmla="*/ 3821 h 1620"/>
                <a:gd name="T76" fmla="+- 0 5919 4950"/>
                <a:gd name="T77" fmla="*/ T76 w 2835"/>
                <a:gd name="T78" fmla="+- 0 3859 2281"/>
                <a:gd name="T79" fmla="*/ 3859 h 1620"/>
                <a:gd name="T80" fmla="+- 0 6093 4950"/>
                <a:gd name="T81" fmla="*/ T80 w 2835"/>
                <a:gd name="T82" fmla="+- 0 3885 2281"/>
                <a:gd name="T83" fmla="*/ 3885 h 1620"/>
                <a:gd name="T84" fmla="+- 0 6274 4950"/>
                <a:gd name="T85" fmla="*/ T84 w 2835"/>
                <a:gd name="T86" fmla="+- 0 3899 2281"/>
                <a:gd name="T87" fmla="*/ 3899 h 1620"/>
                <a:gd name="T88" fmla="+- 0 6461 4950"/>
                <a:gd name="T89" fmla="*/ T88 w 2835"/>
                <a:gd name="T90" fmla="+- 0 3899 2281"/>
                <a:gd name="T91" fmla="*/ 3899 h 1620"/>
                <a:gd name="T92" fmla="+- 0 6642 4950"/>
                <a:gd name="T93" fmla="*/ T92 w 2835"/>
                <a:gd name="T94" fmla="+- 0 3885 2281"/>
                <a:gd name="T95" fmla="*/ 3885 h 1620"/>
                <a:gd name="T96" fmla="+- 0 6816 4950"/>
                <a:gd name="T97" fmla="*/ T96 w 2835"/>
                <a:gd name="T98" fmla="+- 0 3859 2281"/>
                <a:gd name="T99" fmla="*/ 3859 h 1620"/>
                <a:gd name="T100" fmla="+- 0 6980 4950"/>
                <a:gd name="T101" fmla="*/ T100 w 2835"/>
                <a:gd name="T102" fmla="+- 0 3821 2281"/>
                <a:gd name="T103" fmla="*/ 3821 h 1620"/>
                <a:gd name="T104" fmla="+- 0 7133 4950"/>
                <a:gd name="T105" fmla="*/ T104 w 2835"/>
                <a:gd name="T106" fmla="+- 0 3773 2281"/>
                <a:gd name="T107" fmla="*/ 3773 h 1620"/>
                <a:gd name="T108" fmla="+- 0 7273 4950"/>
                <a:gd name="T109" fmla="*/ T108 w 2835"/>
                <a:gd name="T110" fmla="+- 0 3714 2281"/>
                <a:gd name="T111" fmla="*/ 3714 h 1620"/>
                <a:gd name="T112" fmla="+- 0 7400 4950"/>
                <a:gd name="T113" fmla="*/ T112 w 2835"/>
                <a:gd name="T114" fmla="+- 0 3645 2281"/>
                <a:gd name="T115" fmla="*/ 3645 h 1620"/>
                <a:gd name="T116" fmla="+- 0 7512 4950"/>
                <a:gd name="T117" fmla="*/ T116 w 2835"/>
                <a:gd name="T118" fmla="+- 0 3569 2281"/>
                <a:gd name="T119" fmla="*/ 3569 h 1620"/>
                <a:gd name="T120" fmla="+- 0 7606 4950"/>
                <a:gd name="T121" fmla="*/ T120 w 2835"/>
                <a:gd name="T122" fmla="+- 0 3485 2281"/>
                <a:gd name="T123" fmla="*/ 3485 h 1620"/>
                <a:gd name="T124" fmla="+- 0 7713 4950"/>
                <a:gd name="T125" fmla="*/ T124 w 2835"/>
                <a:gd name="T126" fmla="+- 0 3347 2281"/>
                <a:gd name="T127" fmla="*/ 3347 h 1620"/>
                <a:gd name="T128" fmla="+- 0 7782 4950"/>
                <a:gd name="T129" fmla="*/ T128 w 2835"/>
                <a:gd name="T130" fmla="+- 0 3144 2281"/>
                <a:gd name="T131" fmla="*/ 3144 h 1620"/>
                <a:gd name="T132" fmla="+- 0 7782 4950"/>
                <a:gd name="T133" fmla="*/ T132 w 2835"/>
                <a:gd name="T134" fmla="+- 0 3037 2281"/>
                <a:gd name="T135" fmla="*/ 3037 h 1620"/>
                <a:gd name="T136" fmla="+- 0 7713 4950"/>
                <a:gd name="T137" fmla="*/ T136 w 2835"/>
                <a:gd name="T138" fmla="+- 0 2835 2281"/>
                <a:gd name="T139" fmla="*/ 2835 h 1620"/>
                <a:gd name="T140" fmla="+- 0 7606 4950"/>
                <a:gd name="T141" fmla="*/ T140 w 2835"/>
                <a:gd name="T142" fmla="+- 0 2696 2281"/>
                <a:gd name="T143" fmla="*/ 2696 h 1620"/>
                <a:gd name="T144" fmla="+- 0 7512 4950"/>
                <a:gd name="T145" fmla="*/ T144 w 2835"/>
                <a:gd name="T146" fmla="+- 0 2612 2281"/>
                <a:gd name="T147" fmla="*/ 2612 h 1620"/>
                <a:gd name="T148" fmla="+- 0 7400 4950"/>
                <a:gd name="T149" fmla="*/ T148 w 2835"/>
                <a:gd name="T150" fmla="+- 0 2536 2281"/>
                <a:gd name="T151" fmla="*/ 2536 h 1620"/>
                <a:gd name="T152" fmla="+- 0 7273 4950"/>
                <a:gd name="T153" fmla="*/ T152 w 2835"/>
                <a:gd name="T154" fmla="+- 0 2468 2281"/>
                <a:gd name="T155" fmla="*/ 2468 h 1620"/>
                <a:gd name="T156" fmla="+- 0 7133 4950"/>
                <a:gd name="T157" fmla="*/ T156 w 2835"/>
                <a:gd name="T158" fmla="+- 0 2409 2281"/>
                <a:gd name="T159" fmla="*/ 2409 h 1620"/>
                <a:gd name="T160" fmla="+- 0 6980 4950"/>
                <a:gd name="T161" fmla="*/ T160 w 2835"/>
                <a:gd name="T162" fmla="+- 0 2360 2281"/>
                <a:gd name="T163" fmla="*/ 2360 h 1620"/>
                <a:gd name="T164" fmla="+- 0 6816 4950"/>
                <a:gd name="T165" fmla="*/ T164 w 2835"/>
                <a:gd name="T166" fmla="+- 0 2322 2281"/>
                <a:gd name="T167" fmla="*/ 2322 h 1620"/>
                <a:gd name="T168" fmla="+- 0 6642 4950"/>
                <a:gd name="T169" fmla="*/ T168 w 2835"/>
                <a:gd name="T170" fmla="+- 0 2296 2281"/>
                <a:gd name="T171" fmla="*/ 2296 h 1620"/>
                <a:gd name="T172" fmla="+- 0 6461 4950"/>
                <a:gd name="T173" fmla="*/ T172 w 2835"/>
                <a:gd name="T174" fmla="+- 0 2282 2281"/>
                <a:gd name="T175" fmla="*/ 2282 h 16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835" h="1620">
                  <a:moveTo>
                    <a:pt x="1418" y="0"/>
                  </a:moveTo>
                  <a:lnTo>
                    <a:pt x="1324" y="1"/>
                  </a:lnTo>
                  <a:lnTo>
                    <a:pt x="1233" y="6"/>
                  </a:lnTo>
                  <a:lnTo>
                    <a:pt x="1143" y="15"/>
                  </a:lnTo>
                  <a:lnTo>
                    <a:pt x="1055" y="26"/>
                  </a:lnTo>
                  <a:lnTo>
                    <a:pt x="969" y="41"/>
                  </a:lnTo>
                  <a:lnTo>
                    <a:pt x="886" y="58"/>
                  </a:lnTo>
                  <a:lnTo>
                    <a:pt x="805" y="79"/>
                  </a:lnTo>
                  <a:lnTo>
                    <a:pt x="727" y="102"/>
                  </a:lnTo>
                  <a:lnTo>
                    <a:pt x="652" y="128"/>
                  </a:lnTo>
                  <a:lnTo>
                    <a:pt x="580" y="156"/>
                  </a:lnTo>
                  <a:lnTo>
                    <a:pt x="512" y="187"/>
                  </a:lnTo>
                  <a:lnTo>
                    <a:pt x="446" y="219"/>
                  </a:lnTo>
                  <a:lnTo>
                    <a:pt x="385" y="255"/>
                  </a:lnTo>
                  <a:lnTo>
                    <a:pt x="327" y="292"/>
                  </a:lnTo>
                  <a:lnTo>
                    <a:pt x="273" y="331"/>
                  </a:lnTo>
                  <a:lnTo>
                    <a:pt x="224" y="372"/>
                  </a:lnTo>
                  <a:lnTo>
                    <a:pt x="179" y="415"/>
                  </a:lnTo>
                  <a:lnTo>
                    <a:pt x="139" y="460"/>
                  </a:lnTo>
                  <a:lnTo>
                    <a:pt x="72" y="554"/>
                  </a:lnTo>
                  <a:lnTo>
                    <a:pt x="27" y="653"/>
                  </a:lnTo>
                  <a:lnTo>
                    <a:pt x="3" y="756"/>
                  </a:lnTo>
                  <a:lnTo>
                    <a:pt x="0" y="810"/>
                  </a:lnTo>
                  <a:lnTo>
                    <a:pt x="3" y="863"/>
                  </a:lnTo>
                  <a:lnTo>
                    <a:pt x="27" y="966"/>
                  </a:lnTo>
                  <a:lnTo>
                    <a:pt x="72" y="1066"/>
                  </a:lnTo>
                  <a:lnTo>
                    <a:pt x="139" y="1159"/>
                  </a:lnTo>
                  <a:lnTo>
                    <a:pt x="179" y="1204"/>
                  </a:lnTo>
                  <a:lnTo>
                    <a:pt x="224" y="1247"/>
                  </a:lnTo>
                  <a:lnTo>
                    <a:pt x="273" y="1288"/>
                  </a:lnTo>
                  <a:lnTo>
                    <a:pt x="327" y="1327"/>
                  </a:lnTo>
                  <a:lnTo>
                    <a:pt x="385" y="1364"/>
                  </a:lnTo>
                  <a:lnTo>
                    <a:pt x="446" y="1400"/>
                  </a:lnTo>
                  <a:lnTo>
                    <a:pt x="512" y="1433"/>
                  </a:lnTo>
                  <a:lnTo>
                    <a:pt x="580" y="1463"/>
                  </a:lnTo>
                  <a:lnTo>
                    <a:pt x="652" y="1492"/>
                  </a:lnTo>
                  <a:lnTo>
                    <a:pt x="727" y="1517"/>
                  </a:lnTo>
                  <a:lnTo>
                    <a:pt x="805" y="1540"/>
                  </a:lnTo>
                  <a:lnTo>
                    <a:pt x="886" y="1561"/>
                  </a:lnTo>
                  <a:lnTo>
                    <a:pt x="969" y="1578"/>
                  </a:lnTo>
                  <a:lnTo>
                    <a:pt x="1055" y="1593"/>
                  </a:lnTo>
                  <a:lnTo>
                    <a:pt x="1143" y="1604"/>
                  </a:lnTo>
                  <a:lnTo>
                    <a:pt x="1233" y="1613"/>
                  </a:lnTo>
                  <a:lnTo>
                    <a:pt x="1324" y="1618"/>
                  </a:lnTo>
                  <a:lnTo>
                    <a:pt x="1418" y="1620"/>
                  </a:lnTo>
                  <a:lnTo>
                    <a:pt x="1511" y="1618"/>
                  </a:lnTo>
                  <a:lnTo>
                    <a:pt x="1602" y="1613"/>
                  </a:lnTo>
                  <a:lnTo>
                    <a:pt x="1692" y="1604"/>
                  </a:lnTo>
                  <a:lnTo>
                    <a:pt x="1780" y="1593"/>
                  </a:lnTo>
                  <a:lnTo>
                    <a:pt x="1866" y="1578"/>
                  </a:lnTo>
                  <a:lnTo>
                    <a:pt x="1949" y="1561"/>
                  </a:lnTo>
                  <a:lnTo>
                    <a:pt x="2030" y="1540"/>
                  </a:lnTo>
                  <a:lnTo>
                    <a:pt x="2108" y="1517"/>
                  </a:lnTo>
                  <a:lnTo>
                    <a:pt x="2183" y="1492"/>
                  </a:lnTo>
                  <a:lnTo>
                    <a:pt x="2255" y="1463"/>
                  </a:lnTo>
                  <a:lnTo>
                    <a:pt x="2323" y="1433"/>
                  </a:lnTo>
                  <a:lnTo>
                    <a:pt x="2389" y="1400"/>
                  </a:lnTo>
                  <a:lnTo>
                    <a:pt x="2450" y="1364"/>
                  </a:lnTo>
                  <a:lnTo>
                    <a:pt x="2508" y="1327"/>
                  </a:lnTo>
                  <a:lnTo>
                    <a:pt x="2562" y="1288"/>
                  </a:lnTo>
                  <a:lnTo>
                    <a:pt x="2611" y="1247"/>
                  </a:lnTo>
                  <a:lnTo>
                    <a:pt x="2656" y="1204"/>
                  </a:lnTo>
                  <a:lnTo>
                    <a:pt x="2696" y="1159"/>
                  </a:lnTo>
                  <a:lnTo>
                    <a:pt x="2763" y="1066"/>
                  </a:lnTo>
                  <a:lnTo>
                    <a:pt x="2808" y="966"/>
                  </a:lnTo>
                  <a:lnTo>
                    <a:pt x="2832" y="863"/>
                  </a:lnTo>
                  <a:lnTo>
                    <a:pt x="2835" y="810"/>
                  </a:lnTo>
                  <a:lnTo>
                    <a:pt x="2832" y="756"/>
                  </a:lnTo>
                  <a:lnTo>
                    <a:pt x="2808" y="653"/>
                  </a:lnTo>
                  <a:lnTo>
                    <a:pt x="2763" y="554"/>
                  </a:lnTo>
                  <a:lnTo>
                    <a:pt x="2696" y="460"/>
                  </a:lnTo>
                  <a:lnTo>
                    <a:pt x="2656" y="415"/>
                  </a:lnTo>
                  <a:lnTo>
                    <a:pt x="2611" y="372"/>
                  </a:lnTo>
                  <a:lnTo>
                    <a:pt x="2562" y="331"/>
                  </a:lnTo>
                  <a:lnTo>
                    <a:pt x="2508" y="292"/>
                  </a:lnTo>
                  <a:lnTo>
                    <a:pt x="2450" y="255"/>
                  </a:lnTo>
                  <a:lnTo>
                    <a:pt x="2389" y="219"/>
                  </a:lnTo>
                  <a:lnTo>
                    <a:pt x="2323" y="187"/>
                  </a:lnTo>
                  <a:lnTo>
                    <a:pt x="2255" y="156"/>
                  </a:lnTo>
                  <a:lnTo>
                    <a:pt x="2183" y="128"/>
                  </a:lnTo>
                  <a:lnTo>
                    <a:pt x="2108" y="102"/>
                  </a:lnTo>
                  <a:lnTo>
                    <a:pt x="2030" y="79"/>
                  </a:lnTo>
                  <a:lnTo>
                    <a:pt x="1949" y="58"/>
                  </a:lnTo>
                  <a:lnTo>
                    <a:pt x="1866" y="41"/>
                  </a:lnTo>
                  <a:lnTo>
                    <a:pt x="1780" y="26"/>
                  </a:lnTo>
                  <a:lnTo>
                    <a:pt x="1692" y="15"/>
                  </a:lnTo>
                  <a:lnTo>
                    <a:pt x="1602" y="6"/>
                  </a:lnTo>
                  <a:lnTo>
                    <a:pt x="1511" y="1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737" y="2862"/>
              <a:ext cx="1984" cy="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uk-UA" altLang="uk-UA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ХУДОЖНЬО </a:t>
              </a:r>
              <a:r>
                <a:rPr lang="uk-UA" altLang="uk-UA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– МОВЛЕННЄВА</a:t>
              </a:r>
            </a:p>
            <a:p>
              <a:pPr lvl="0" eaLnBrk="0" fontAlgn="base" hangingPunct="0">
                <a:spcBef>
                  <a:spcPct val="0"/>
                </a:spcBef>
              </a:pPr>
              <a:r>
                <a:rPr kumimoji="0" lang="uk-UA" altLang="uk-UA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     </a:t>
              </a:r>
              <a:r>
                <a:rPr lang="uk-UA" altLang="uk-UA" sz="1600" b="1" dirty="0" smtClean="0">
                  <a:solidFill>
                    <a:srgbClr val="FF0000"/>
                  </a:solidFill>
                  <a:latin typeface="Calibri" pitchFamily="34" charset="0"/>
                </a:rPr>
                <a:t>ДІЯЛЬНІСТЬ</a:t>
              </a:r>
              <a:endParaRPr kumimoji="0" lang="uk-UA" altLang="uk-UA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421640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81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793507"/>
          </a:xfrm>
        </p:spPr>
        <p:txBody>
          <a:bodyPr/>
          <a:lstStyle/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Художньо-мовленнєва 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компетенція</a:t>
            </a:r>
            <a:r>
              <a:rPr lang="uk-UA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 </a:t>
            </a:r>
            <a:r>
              <a:rPr lang="uk-UA" dirty="0">
                <a:latin typeface="Calibri" pitchFamily="34" charset="0"/>
                <a:ea typeface="Times New Roman"/>
              </a:rPr>
              <a:t>- </a:t>
            </a:r>
            <a:r>
              <a:rPr lang="uk-UA" b="1" dirty="0">
                <a:latin typeface="Calibri" pitchFamily="34" charset="0"/>
                <a:ea typeface="Times New Roman"/>
              </a:rPr>
              <a:t>здатність відтворювати художньо-естетичні враження від сприйняття літературних і фольклорних творів засобами різних видів художньо-мовленнєвої діяльності, що засвідчує ціннісне ставлення дитини до художнього слова як культурного явища, друкованої чи електронної книжки, достатній для художньої комунікації рівень літературної обізнаності.</a:t>
            </a:r>
            <a:endParaRPr lang="ru-RU" sz="1800" b="1" dirty="0">
              <a:latin typeface="Calibri" pitchFamily="34" charset="0"/>
              <a:ea typeface="Times New Roman"/>
            </a:endParaRPr>
          </a:p>
          <a:p>
            <a:endParaRPr lang="ru-RU" b="1" dirty="0"/>
          </a:p>
        </p:txBody>
      </p:sp>
      <p:pic>
        <p:nvPicPr>
          <p:cNvPr id="6" name="Picture 3" descr="C:\Users\Admin\Desktop\Фото Гра\0-02-05-85e03c44f6de769d3fc5f2f297cdc7e76441ee63e66897917e5c352b394d7d64_b79c33a6ce643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933056"/>
            <a:ext cx="4582292" cy="273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Як легко і швидко навчити читати дитину: методики навчання читання в 2022  ро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1937"/>
            <a:ext cx="3600400" cy="26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5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332656"/>
            <a:ext cx="8280920" cy="61926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11200" b="1" dirty="0">
                <a:latin typeface="Times New Roman"/>
                <a:ea typeface="Times New Roman"/>
              </a:rPr>
              <a:t> </a:t>
            </a:r>
            <a:r>
              <a:rPr lang="uk-UA" sz="9600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Когнітивно-мовленнєва компетенція</a:t>
            </a:r>
            <a:r>
              <a:rPr lang="uk-UA" sz="96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 </a:t>
            </a:r>
            <a:r>
              <a:rPr lang="uk-UA" sz="9600" b="1" dirty="0">
                <a:latin typeface="Calibri" pitchFamily="34" charset="0"/>
                <a:ea typeface="Times New Roman"/>
              </a:rPr>
              <a:t>– це наявність певних знань у дітей про письменників та їхні твори в межах програми вікової групи; здатність відтворити зміст знайомих творів, назвати автора твору, впізнати твір за його уривком чи ілюстрацією, прочитати напам'ять вірш; пригадати загадки, прислів'я, скоромовки, </a:t>
            </a:r>
            <a:r>
              <a:rPr lang="uk-UA" sz="9600" b="1" dirty="0" smtClean="0">
                <a:latin typeface="Calibri" pitchFamily="34" charset="0"/>
                <a:ea typeface="Times New Roman"/>
              </a:rPr>
              <a:t>лічилки.</a:t>
            </a:r>
          </a:p>
          <a:p>
            <a:endParaRPr lang="uk-UA" sz="10400" b="1" dirty="0">
              <a:latin typeface="Calibri" pitchFamily="34" charset="0"/>
              <a:ea typeface="Times New Roman"/>
            </a:endParaRPr>
          </a:p>
          <a:p>
            <a:pPr marL="0" indent="0">
              <a:buNone/>
            </a:pPr>
            <a:endParaRPr lang="uk-UA" sz="10400" b="1" dirty="0" smtClean="0">
              <a:latin typeface="Calibri" pitchFamily="34" charset="0"/>
              <a:ea typeface="Times New Roman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9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Виразно-емоційна </a:t>
            </a:r>
            <a:r>
              <a:rPr lang="uk-UA" sz="9600" b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компетенція</a:t>
            </a:r>
            <a:r>
              <a:rPr lang="uk-UA" sz="96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sz="9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 </a:t>
            </a:r>
            <a:endParaRPr lang="en-US" sz="9600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вміння </a:t>
            </a:r>
            <a:r>
              <a:rPr lang="uk-UA" sz="9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виразно та емоційно </a:t>
            </a:r>
            <a:r>
              <a:rPr lang="en-US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              </a:t>
            </a: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передати </a:t>
            </a:r>
            <a:r>
              <a:rPr lang="uk-UA" sz="9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зміст художнього </a:t>
            </a:r>
            <a:r>
              <a:rPr lang="en-US" altLang="ru-RU" sz="9600" b="1" dirty="0" smtClean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</a:p>
          <a:p>
            <a:pPr marL="90170" marR="798195" lvl="0" indent="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uk-UA" sz="9600" b="1" dirty="0" smtClean="0">
                <a:solidFill>
                  <a:srgbClr val="073E87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твору,дотримуючись </a:t>
            </a:r>
            <a:r>
              <a:rPr lang="en-US" altLang="ru-RU" sz="9600" b="1" dirty="0" smtClean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uk-UA" sz="9600" b="1" dirty="0" smtClean="0">
                <a:solidFill>
                  <a:srgbClr val="073E87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адекватних </a:t>
            </a:r>
            <a:r>
              <a:rPr lang="uk-UA" sz="9600" b="1" dirty="0">
                <a:solidFill>
                  <a:srgbClr val="073E87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засобів </a:t>
            </a:r>
            <a:r>
              <a:rPr lang="en-US" altLang="ru-RU" sz="9600" b="1" dirty="0" smtClean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</a:t>
            </a: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виразності </a:t>
            </a:r>
            <a:r>
              <a:rPr lang="uk-UA" sz="9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й </a:t>
            </a:r>
            <a:r>
              <a:rPr lang="uk-UA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вдало</a:t>
            </a:r>
            <a:endParaRPr lang="en-US" sz="9600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9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їх поєднуючи.</a:t>
            </a:r>
            <a:endParaRPr lang="en-US" sz="9600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endParaRPr lang="en-US" sz="1800" b="1" dirty="0">
              <a:latin typeface="Times New Roman"/>
              <a:ea typeface="Times New Roman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073E87"/>
                </a:solidFill>
                <a:latin typeface="Times New Roman"/>
                <a:ea typeface="Times New Roman"/>
              </a:rPr>
              <a:t>                          </a:t>
            </a: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endParaRPr lang="en-US" sz="2200" b="1" dirty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endParaRPr lang="en-US" sz="2200" b="1" dirty="0" smtClean="0">
              <a:solidFill>
                <a:srgbClr val="073E87"/>
              </a:solidFill>
              <a:latin typeface="Times New Roman"/>
              <a:ea typeface="Times New Roman"/>
            </a:endParaRP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073E87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</a:t>
            </a: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altLang="ru-RU" sz="2200" b="1" dirty="0">
              <a:solidFill>
                <a:srgbClr val="073E87"/>
              </a:solidFill>
              <a:latin typeface="Times New Roman"/>
              <a:cs typeface="Arial" charset="0"/>
            </a:endParaRP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ru-RU" sz="2200" b="1" dirty="0" smtClean="0">
                <a:solidFill>
                  <a:srgbClr val="073E87"/>
                </a:solidFill>
                <a:latin typeface="Times New Roman"/>
                <a:cs typeface="Arial" charset="0"/>
              </a:rPr>
              <a:t>             </a:t>
            </a:r>
          </a:p>
          <a:p>
            <a:pPr marL="90170" marR="798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ru-RU" sz="2200" b="1" dirty="0">
                <a:solidFill>
                  <a:srgbClr val="073E87"/>
                </a:solidFill>
                <a:latin typeface="Times New Roman"/>
                <a:cs typeface="Arial" charset="0"/>
              </a:rPr>
              <a:t> </a:t>
            </a:r>
            <a:r>
              <a:rPr lang="en-US" altLang="ru-RU" sz="2200" b="1" dirty="0" smtClean="0">
                <a:solidFill>
                  <a:srgbClr val="073E87"/>
                </a:solidFill>
                <a:latin typeface="Times New Roman"/>
                <a:cs typeface="Arial" charset="0"/>
              </a:rPr>
              <a:t>           </a:t>
            </a:r>
          </a:p>
          <a:p>
            <a:pPr marL="90170" marR="798195" lvl="0" indent="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en-US" altLang="ru-RU" sz="1100" b="1" dirty="0" smtClean="0">
                <a:solidFill>
                  <a:srgbClr val="073E87"/>
                </a:solidFill>
                <a:latin typeface="Times New Roman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0170" marR="798195"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b="1" dirty="0"/>
          </a:p>
        </p:txBody>
      </p:sp>
      <p:pic>
        <p:nvPicPr>
          <p:cNvPr id="3" name="Рисунок 6" descr="Що читати дітям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32772" cy="28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793507"/>
          </a:xfrm>
        </p:spPr>
        <p:txBody>
          <a:bodyPr/>
          <a:lstStyle/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Поетично-емоційна компетенція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здатність дітей виразно читати вірші, здійснювати елементарний художній аналіз віршів (знаходити повтори голосних і приголосних звуків, римовані рядки, добирати римовані слова тощо).</a:t>
            </a:r>
            <a:endParaRPr lang="ru-RU" sz="18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   </a:t>
            </a:r>
            <a:r>
              <a:rPr lang="uk-UA" b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Оцінювально-етична компетенція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 </a:t>
            </a: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здатність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дитини свідомо аналізувати </a:t>
            </a: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поведінку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героїв художнього твору, </a:t>
            </a:r>
            <a:endParaRPr lang="en-US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висловлювати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своє </a:t>
            </a:r>
            <a:endParaRPr lang="en-US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ставлення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до них, </a:t>
            </a:r>
            <a:endParaRPr lang="en-US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мотивувати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моральні </a:t>
            </a: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та</a:t>
            </a:r>
            <a:endParaRPr lang="en-US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естетичні оцінки.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700633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793507"/>
          </a:xfrm>
        </p:spPr>
        <p:txBody>
          <a:bodyPr/>
          <a:lstStyle/>
          <a:p>
            <a:pPr marL="90170" marR="798195"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Театрально-ігрова компетенція</a:t>
            </a:r>
            <a:r>
              <a:rPr lang="uk-U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uk-UA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 це наявність у дітей умінь і навичок самостійно розігрувати зміст знайомих художніх творів у театралізованих іграх, </a:t>
            </a:r>
            <a:r>
              <a:rPr lang="uk-UA" sz="2800" b="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іграх-драматизаціях</a:t>
            </a:r>
            <a:r>
              <a:rPr lang="uk-UA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іграх за сюжетами літературних творів, інсценувати твори в театральних виставах.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7" descr="D:\МОИ DOC\Фотографии\2БЖ гр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98" y="3603210"/>
            <a:ext cx="4316788" cy="29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Фото Гра\0-02-05-bcafc91feeece91b7df0aa76ce7d71ebd879b775180001b468aa674e27cc0fed_6f64dbe57f5f2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90250"/>
            <a:ext cx="3240360" cy="401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43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904656"/>
          </a:xfrm>
        </p:spPr>
        <p:txBody>
          <a:bodyPr/>
          <a:lstStyle/>
          <a:p>
            <a:pPr marL="90170" marR="798195" indent="180340" algn="just">
              <a:lnSpc>
                <a:spcPct val="115000"/>
              </a:lnSpc>
              <a:spcAft>
                <a:spcPts val="600"/>
              </a:spcAft>
            </a:pPr>
            <a:r>
              <a:rPr lang="uk-UA" b="1" i="1" dirty="0">
                <a:solidFill>
                  <a:schemeClr val="bg1"/>
                </a:solidFill>
                <a:latin typeface="Calibri" pitchFamily="34" charset="0"/>
                <a:ea typeface="Times New Roman"/>
                <a:cs typeface="Times New Roman"/>
              </a:rPr>
              <a:t>Компетентність як результат дошкільної освіти та особистісне недбання</a:t>
            </a:r>
            <a:r>
              <a:rPr lang="uk-UA" b="1" i="1" dirty="0">
                <a:latin typeface="Calibri" pitchFamily="34" charset="0"/>
                <a:ea typeface="Times New Roman"/>
                <a:cs typeface="Times New Roman"/>
              </a:rPr>
              <a:t> відображає систему взаємопов‘язаних  компонентів фізичного, психічного, соціального, духовного розвитку особистості дитини:</a:t>
            </a:r>
            <a:endParaRPr lang="ru-RU" dirty="0">
              <a:latin typeface="Calibri" pitchFamily="34" charset="0"/>
              <a:ea typeface="Calibri"/>
              <a:cs typeface="Times New Roman"/>
            </a:endParaRPr>
          </a:p>
          <a:p>
            <a:pPr marL="342900" marR="798195" lvl="0" indent="-342900" algn="just">
              <a:lnSpc>
                <a:spcPct val="115000"/>
              </a:lnSpc>
              <a:spcAft>
                <a:spcPts val="600"/>
              </a:spcAft>
              <a:buFont typeface="Times New Roman"/>
              <a:buChar char="-"/>
            </a:pPr>
            <a:r>
              <a:rPr lang="uk-UA" b="1" i="1" dirty="0">
                <a:latin typeface="Calibri" pitchFamily="34" charset="0"/>
                <a:ea typeface="Times New Roman"/>
                <a:cs typeface="Times New Roman"/>
              </a:rPr>
              <a:t>емоційно-ціннісного ставлення;</a:t>
            </a:r>
            <a:endParaRPr lang="ru-RU" dirty="0">
              <a:latin typeface="Calibri" pitchFamily="34" charset="0"/>
              <a:ea typeface="Times New Roman"/>
              <a:cs typeface="Times New Roman"/>
            </a:endParaRPr>
          </a:p>
          <a:p>
            <a:pPr marL="342900" marR="798195" lvl="0" indent="-342900" algn="just">
              <a:lnSpc>
                <a:spcPct val="115000"/>
              </a:lnSpc>
              <a:spcAft>
                <a:spcPts val="600"/>
              </a:spcAft>
              <a:buFont typeface="Times New Roman"/>
              <a:buChar char="-"/>
            </a:pPr>
            <a:r>
              <a:rPr lang="uk-UA" b="1" i="1" dirty="0">
                <a:latin typeface="Calibri" pitchFamily="34" charset="0"/>
                <a:ea typeface="Times New Roman"/>
                <a:cs typeface="Times New Roman"/>
              </a:rPr>
              <a:t>сформованості знань;</a:t>
            </a:r>
            <a:endParaRPr lang="ru-RU" dirty="0">
              <a:latin typeface="Calibri" pitchFamily="34" charset="0"/>
              <a:ea typeface="Times New Roman"/>
              <a:cs typeface="Times New Roman"/>
            </a:endParaRPr>
          </a:p>
          <a:p>
            <a:pPr marL="342900" marR="798195" lvl="0" indent="-342900" algn="just">
              <a:lnSpc>
                <a:spcPct val="115000"/>
              </a:lnSpc>
              <a:spcAft>
                <a:spcPts val="600"/>
              </a:spcAft>
              <a:buFont typeface="Times New Roman"/>
              <a:buChar char="-"/>
            </a:pPr>
            <a:r>
              <a:rPr lang="uk-UA" b="1" i="1" dirty="0">
                <a:latin typeface="Calibri" pitchFamily="34" charset="0"/>
                <a:ea typeface="Times New Roman"/>
                <a:cs typeface="Times New Roman"/>
              </a:rPr>
              <a:t>здатності та навичок до активного, творчого впровадження набутого досвіду, тобто до регуляції досягнень, поведінки, діяльності.</a:t>
            </a:r>
            <a:endParaRPr lang="ru-RU" dirty="0">
              <a:latin typeface="Calibri" pitchFamily="34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3" y="1268760"/>
            <a:ext cx="777686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u="sng" dirty="0" smtClean="0"/>
              <a:t>Мовленнєве </a:t>
            </a:r>
            <a:r>
              <a:rPr lang="uk-UA" sz="2800" b="1" i="1" u="sng" dirty="0"/>
              <a:t>спілкування</a:t>
            </a:r>
            <a:r>
              <a:rPr lang="uk-UA" sz="2800" b="1" dirty="0"/>
              <a:t> </a:t>
            </a:r>
            <a:r>
              <a:rPr lang="uk-UA" sz="2800" dirty="0"/>
              <a:t>є одним з перших видів діяльності, яким дитина оволодіває під час онтогенезу. Воно </a:t>
            </a:r>
            <a:r>
              <a:rPr lang="uk-UA" sz="2800" i="1" dirty="0"/>
              <a:t>є універсальною</a:t>
            </a:r>
            <a:r>
              <a:rPr lang="uk-UA" sz="2800" dirty="0"/>
              <a:t> умовою розвитку особистості в період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дошкільного </a:t>
            </a:r>
            <a:r>
              <a:rPr lang="uk-UA" sz="2800" dirty="0"/>
              <a:t>дитинства. </a:t>
            </a:r>
          </a:p>
          <a:p>
            <a:pPr marL="0" indent="0">
              <a:buNone/>
            </a:pPr>
            <a:r>
              <a:rPr lang="uk-UA" sz="2800" b="1" i="1" dirty="0" smtClean="0"/>
              <a:t>Мовлення </a:t>
            </a:r>
            <a:r>
              <a:rPr lang="uk-UA" sz="2800" b="1" i="1" dirty="0"/>
              <a:t>дитини</a:t>
            </a:r>
            <a:r>
              <a:rPr lang="uk-UA" sz="2800" dirty="0"/>
              <a:t> є головним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інструментом</a:t>
            </a:r>
            <a:r>
              <a:rPr lang="uk-UA" sz="2800" dirty="0"/>
              <a:t>, за допомогою </a:t>
            </a:r>
            <a:endParaRPr lang="en-US" sz="2800" dirty="0" smtClean="0"/>
          </a:p>
          <a:p>
            <a:pPr marL="0" indent="0">
              <a:buNone/>
            </a:pPr>
            <a:r>
              <a:rPr lang="uk-UA" sz="2800" dirty="0" smtClean="0"/>
              <a:t>якого вона </a:t>
            </a:r>
            <a:r>
              <a:rPr lang="uk-UA" sz="2800" dirty="0"/>
              <a:t>встановлює контакт із </a:t>
            </a:r>
            <a:endParaRPr lang="en-US" sz="2800" dirty="0" smtClean="0"/>
          </a:p>
          <a:p>
            <a:pPr marL="0" indent="0">
              <a:buNone/>
            </a:pPr>
            <a:r>
              <a:rPr lang="uk-UA" sz="2800" dirty="0" smtClean="0"/>
              <a:t>довкіллям </a:t>
            </a:r>
            <a:r>
              <a:rPr lang="uk-UA" sz="2800" dirty="0"/>
              <a:t>і </a:t>
            </a:r>
            <a:r>
              <a:rPr lang="uk-UA" sz="2800" dirty="0" smtClean="0"/>
              <a:t>завдяки </a:t>
            </a:r>
            <a:r>
              <a:rPr lang="uk-UA" sz="2800" dirty="0"/>
              <a:t>якому </a:t>
            </a:r>
            <a:endParaRPr lang="en-US" sz="2800" dirty="0" smtClean="0"/>
          </a:p>
          <a:p>
            <a:pPr marL="0" indent="0">
              <a:buNone/>
            </a:pPr>
            <a:r>
              <a:rPr lang="uk-UA" sz="2800" dirty="0" smtClean="0"/>
              <a:t>відбувається </a:t>
            </a:r>
            <a:r>
              <a:rPr lang="uk-UA" sz="2800" dirty="0"/>
              <a:t>соціалізація дитини.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Мовлення дитини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2021-2022\МЕТОБЄДНАННЯ\ФОТО\16444086297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14455"/>
          <a:stretch/>
        </p:blipFill>
        <p:spPr bwMode="auto">
          <a:xfrm>
            <a:off x="5580112" y="3573016"/>
            <a:ext cx="3456384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741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94453"/>
              </p:ext>
            </p:extLst>
          </p:nvPr>
        </p:nvGraphicFramePr>
        <p:xfrm>
          <a:off x="323528" y="1268760"/>
          <a:ext cx="8568951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Емоційно</a:t>
            </a:r>
            <a:r>
              <a:rPr lang="uk-UA" sz="2800" b="1" dirty="0" smtClean="0">
                <a:solidFill>
                  <a:srgbClr val="002060"/>
                </a:solidFill>
              </a:rPr>
              <a:t>-ціннісне ставлення: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4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22042"/>
              </p:ext>
            </p:extLst>
          </p:nvPr>
        </p:nvGraphicFramePr>
        <p:xfrm>
          <a:off x="-684584" y="1412776"/>
          <a:ext cx="991654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Сформованість знань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7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72608" cy="86409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Навички: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199830"/>
              </p:ext>
            </p:extLst>
          </p:nvPr>
        </p:nvGraphicFramePr>
        <p:xfrm>
          <a:off x="899592" y="1268760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276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5832648" cy="71440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Участь </a:t>
            </a:r>
            <a:r>
              <a:rPr lang="uk-UA" sz="3200" b="1" dirty="0" smtClean="0">
                <a:solidFill>
                  <a:srgbClr val="002060"/>
                </a:solidFill>
              </a:rPr>
              <a:t>батьків</a:t>
            </a:r>
            <a:endParaRPr lang="uk-UA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0154338"/>
              </p:ext>
            </p:extLst>
          </p:nvPr>
        </p:nvGraphicFramePr>
        <p:xfrm>
          <a:off x="1187624" y="1052736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779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4032448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rgbClr val="002060"/>
                </a:solidFill>
              </a:rPr>
              <a:t>Укладач: Ніна Сокиринська</a:t>
            </a:r>
            <a:r>
              <a:rPr lang="uk-UA" sz="2700" b="1" dirty="0">
                <a:solidFill>
                  <a:srgbClr val="002060"/>
                </a:solidFill>
              </a:rPr>
              <a:t/>
            </a:r>
            <a:br>
              <a:rPr lang="uk-UA" sz="2700" b="1" dirty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к</a:t>
            </a:r>
            <a:r>
              <a:rPr lang="uk-UA" sz="2000" b="1" dirty="0" smtClean="0">
                <a:solidFill>
                  <a:srgbClr val="002060"/>
                </a:solidFill>
              </a:rPr>
              <a:t>онсультант КУ «ЦЕНТР ПРОФЕСІЙНОГО РОЗВИТКУ ПЕДАГОГІЧНИХ ПРАЦІВНИКІВ ВІННИЦЬКОЇ МІСЬКОЇ РАДИ»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200" b="1" dirty="0">
                <a:solidFill>
                  <a:srgbClr val="002060"/>
                </a:solidFill>
              </a:rPr>
              <a:t/>
            </a:r>
            <a:br>
              <a:rPr lang="uk-UA" sz="2200" b="1" dirty="0">
                <a:solidFill>
                  <a:srgbClr val="00206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/>
            </a:r>
            <a:br>
              <a:rPr lang="uk-UA" sz="2200" b="1" dirty="0" smtClean="0">
                <a:solidFill>
                  <a:srgbClr val="00206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>ПЕРЕЛІК ВИКОРИСТАНИХ ДЖЕРЕЛ:</a:t>
            </a:r>
            <a:br>
              <a:rPr lang="uk-UA" sz="2200" b="1" dirty="0" smtClean="0">
                <a:solidFill>
                  <a:srgbClr val="002060"/>
                </a:solidFill>
              </a:rPr>
            </a:br>
            <a:r>
              <a:rPr lang="uk-UA" sz="1800" b="1" dirty="0" smtClean="0">
                <a:solidFill>
                  <a:srgbClr val="002060"/>
                </a:solidFill>
              </a:rPr>
              <a:t>- «Методика організації художньо-мовленнєвої діяльності у дошкільних закладах» автори </a:t>
            </a:r>
            <a:r>
              <a:rPr lang="uk-UA" sz="1800" b="1" dirty="0" err="1" smtClean="0">
                <a:solidFill>
                  <a:srgbClr val="002060"/>
                </a:solidFill>
              </a:rPr>
              <a:t>Богуш</a:t>
            </a:r>
            <a:r>
              <a:rPr lang="uk-UA" sz="1800" b="1" dirty="0" smtClean="0">
                <a:solidFill>
                  <a:srgbClr val="002060"/>
                </a:solidFill>
              </a:rPr>
              <a:t> А., Гавриш., Котик Т.</a:t>
            </a:r>
            <a:br>
              <a:rPr lang="uk-UA" sz="1800" b="1" dirty="0" smtClean="0">
                <a:solidFill>
                  <a:srgbClr val="002060"/>
                </a:solidFill>
              </a:rPr>
            </a:br>
            <a:r>
              <a:rPr lang="uk-UA" sz="1800" b="1" dirty="0" smtClean="0">
                <a:solidFill>
                  <a:srgbClr val="002060"/>
                </a:solidFill>
              </a:rPr>
              <a:t>- Базовий компонент дошкільної освіти (нова редакція)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6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Дякую за увагу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5" cy="61206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sz="2800" b="1" dirty="0" smtClean="0"/>
          </a:p>
          <a:p>
            <a:pPr marL="0" lvl="0" indent="0">
              <a:buNone/>
            </a:pPr>
            <a:r>
              <a:rPr lang="uk-UA" sz="2800" b="1" dirty="0" smtClean="0"/>
              <a:t>спілкування </a:t>
            </a:r>
            <a:r>
              <a:rPr lang="uk-UA" sz="2800" b="1" dirty="0"/>
              <a:t>з дорослими</a:t>
            </a:r>
            <a:r>
              <a:rPr lang="uk-UA" sz="2800" dirty="0"/>
              <a:t> </a:t>
            </a:r>
            <a:r>
              <a:rPr lang="uk-UA" sz="2800" dirty="0" smtClean="0"/>
              <a:t>–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педагогами, членами сім’ї,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знайомими </a:t>
            </a:r>
            <a:r>
              <a:rPr lang="uk-UA" sz="2800" dirty="0"/>
              <a:t>та </a:t>
            </a:r>
            <a:r>
              <a:rPr lang="uk-UA" sz="2800" dirty="0" smtClean="0"/>
              <a:t>незнайомими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людьми</a:t>
            </a:r>
            <a:endParaRPr lang="en-US" sz="2800" dirty="0" smtClean="0"/>
          </a:p>
          <a:p>
            <a:pPr marL="0" lvl="0" indent="0">
              <a:buNone/>
            </a:pPr>
            <a:endParaRPr lang="uk-UA" sz="2800" dirty="0"/>
          </a:p>
          <a:p>
            <a:pPr marL="0" lvl="0" indent="0" algn="r">
              <a:buNone/>
            </a:pPr>
            <a:r>
              <a:rPr lang="uk-UA" sz="2800" b="1" dirty="0" smtClean="0"/>
              <a:t>спілкування </a:t>
            </a:r>
            <a:r>
              <a:rPr lang="uk-UA" sz="2800" b="1" dirty="0"/>
              <a:t>з дітьми</a:t>
            </a:r>
            <a:r>
              <a:rPr lang="uk-UA" sz="2800" dirty="0"/>
              <a:t> </a:t>
            </a:r>
            <a:r>
              <a:rPr lang="uk-UA" sz="2800" dirty="0" smtClean="0"/>
              <a:t>– </a:t>
            </a:r>
            <a:r>
              <a:rPr lang="uk-UA" sz="2800" dirty="0"/>
              <a:t>однолітками</a:t>
            </a:r>
            <a:r>
              <a:rPr lang="uk-UA" sz="2800" dirty="0" smtClean="0"/>
              <a:t>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меншими за віком, </a:t>
            </a:r>
            <a:r>
              <a:rPr lang="uk-UA" sz="2800" dirty="0" smtClean="0"/>
              <a:t>старшими </a:t>
            </a:r>
            <a:r>
              <a:rPr lang="uk-UA" sz="2800" dirty="0"/>
              <a:t>за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віком дошкільниками </a:t>
            </a:r>
            <a:r>
              <a:rPr lang="uk-UA" sz="2800" dirty="0"/>
              <a:t>та </a:t>
            </a:r>
            <a:r>
              <a:rPr lang="uk-UA" sz="2800" dirty="0" smtClean="0"/>
              <a:t>дітьми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шкільного </a:t>
            </a:r>
            <a:r>
              <a:rPr lang="uk-UA" sz="2800" dirty="0"/>
              <a:t>віку</a:t>
            </a:r>
            <a:r>
              <a:rPr lang="uk-UA" sz="2800" dirty="0" smtClean="0"/>
              <a:t>, </a:t>
            </a:r>
            <a:r>
              <a:rPr lang="uk-UA" sz="2800" dirty="0"/>
              <a:t>як </a:t>
            </a:r>
            <a:r>
              <a:rPr lang="uk-UA" sz="2800" dirty="0" smtClean="0"/>
              <a:t>знайомими,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uk-UA" sz="2800" dirty="0" smtClean="0"/>
              <a:t>так </a:t>
            </a:r>
            <a:r>
              <a:rPr lang="uk-UA" sz="2800" dirty="0"/>
              <a:t>і незнайомими.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7560840" cy="100244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 </a:t>
            </a:r>
            <a:r>
              <a:rPr lang="uk-UA" sz="3600" b="1" dirty="0">
                <a:solidFill>
                  <a:srgbClr val="002060"/>
                </a:solidFill>
              </a:rPr>
              <a:t>С</a:t>
            </a:r>
            <a:r>
              <a:rPr lang="uk-UA" sz="3600" b="1" dirty="0" smtClean="0">
                <a:solidFill>
                  <a:srgbClr val="002060"/>
                </a:solidFill>
              </a:rPr>
              <a:t>фери </a:t>
            </a:r>
            <a:r>
              <a:rPr lang="uk-UA" sz="3600" b="1" dirty="0">
                <a:solidFill>
                  <a:srgbClr val="002060"/>
                </a:solidFill>
              </a:rPr>
              <a:t>мовленнєвого спілкування</a:t>
            </a:r>
            <a:r>
              <a:rPr lang="uk-UA" sz="3600" b="1" dirty="0" smtClean="0">
                <a:solidFill>
                  <a:srgbClr val="002060"/>
                </a:solidFill>
              </a:rPr>
              <a:t>: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0" y="3933056"/>
            <a:ext cx="3038028" cy="239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изображение_viber_2022-02-14_15-34-05-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984443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3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0" y="477795"/>
            <a:ext cx="8408287" cy="86668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Поняття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художньо-мовленнєва</a:t>
            </a:r>
            <a:r>
              <a:rPr lang="ru-RU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специфічний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вид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повʼязаний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сприйманням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розумінням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відтворенням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дітьми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змісту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художніх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творів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різних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видах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ігор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театралізованих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дійствах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продуктивна </a:t>
            </a:r>
            <a:r>
              <a:rPr lang="ru-RU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естетична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музична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образотворча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театралізована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супроводжується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образним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виразним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мовленням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у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якої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використовуються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різні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жанри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художнього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слова.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3137239" cy="3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158" y="296562"/>
            <a:ext cx="8063767" cy="951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Художньо-мовленнєва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одним з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найулюбленіших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способів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самовираження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маленької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Вона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відбувається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організованих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формах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ініціативою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поза 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спеціальних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занять.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83656"/>
            <a:ext cx="3885233" cy="425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изображение_viber_2022-02-14_15-34-04-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5"/>
            <a:ext cx="4320480" cy="29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6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0" y="477795"/>
            <a:ext cx="8408287" cy="86668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7795"/>
            <a:ext cx="8568952" cy="570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Художньо-мовленнєва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складовою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художньої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так і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мовленнєвої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Художньо-мовленнєва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полікомпонентний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утвір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якому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виділити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чотири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складові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сприймання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слух та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розуміння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дітьми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змісту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художніх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творів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ідтворення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змісту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й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виконавча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діяльність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декламування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відповіді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запитання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переказування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бесіда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ілюстраціями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узагальнювальні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бесіди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читання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ролями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театралізована діяльність (інсценування, театральні вистави);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творчо-імпровізована діяльність (ігри - драматизації, ігри за сюжетами літературних творів, словесно-поетична творчість)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9232974"/>
              </p:ext>
            </p:extLst>
          </p:nvPr>
        </p:nvGraphicFramePr>
        <p:xfrm>
          <a:off x="568323" y="2348880"/>
          <a:ext cx="817779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7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246"/>
            <a:ext cx="7991648" cy="9710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Види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художньо-мовленнєвої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8654842"/>
              </p:ext>
            </p:extLst>
          </p:nvPr>
        </p:nvGraphicFramePr>
        <p:xfrm>
          <a:off x="1540476" y="1367481"/>
          <a:ext cx="6079524" cy="409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05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658369"/>
            <a:ext cx="8363272" cy="385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У кожному з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видів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художньо-мовленнєвої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образотворчо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мовленнєвій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театрально -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мовленнєвій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музично-мовленнєвій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літературно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мовленнєвій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мовленнєва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творчість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виступає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відповідних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формах, за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рахунок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чого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їх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взаємозбагачення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стрижнем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макродіяльностей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виникли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під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впливом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художнього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слова. 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Поради для батьків: як навчити дитину читати?. Навчання дитини. Порадник.  Родинний портал «Рівне 1» . Проекти - Новини Рівного. Відео on-line. Все  про телекомпанію - Телеканал «Рівне 1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772845" cy="22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4915" y="3321278"/>
            <a:ext cx="26548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uk-UA" altLang="ru-RU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    </a:t>
            </a:r>
            <a:r>
              <a:rPr lang="en-US" altLang="ru-RU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https</a:t>
            </a:r>
            <a:r>
              <a:rPr lang="en-US" altLang="ru-RU" sz="800" dirty="0">
                <a:solidFill>
                  <a:prstClr val="black"/>
                </a:solidFill>
                <a:latin typeface="Arial" charset="0"/>
                <a:cs typeface="Arial" charset="0"/>
              </a:rPr>
              <a:t>://www.goo</a:t>
            </a:r>
            <a:r>
              <a:rPr lang="en-US" altLang="ru-RU" sz="700" dirty="0">
                <a:solidFill>
                  <a:prstClr val="black"/>
                </a:solidFill>
                <a:latin typeface="Arial" charset="0"/>
                <a:cs typeface="Arial" charset="0"/>
              </a:rPr>
              <a:t>g</a:t>
            </a:r>
            <a:r>
              <a:rPr lang="en-US" altLang="ru-RU" sz="800" dirty="0">
                <a:solidFill>
                  <a:prstClr val="black"/>
                </a:solidFill>
                <a:latin typeface="Arial" charset="0"/>
                <a:cs typeface="Arial" charset="0"/>
              </a:rPr>
              <a:t>le.com/url</a:t>
            </a:r>
            <a:endParaRPr lang="ru-RU" altLang="ru-RU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user\Desktop\изображение_viber_2022-02-14_15-34-04-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9036"/>
            <a:ext cx="2952328" cy="24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3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0" y="477795"/>
            <a:ext cx="8408287" cy="866681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Комбінації взаємозв'язку мовленнєвої діяльності з іншими видами художньої творчості </a:t>
            </a:r>
            <a:r>
              <a:rPr lang="uk-UA" sz="28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2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словесна творчість і образотворча діяльність (діти малюють і складають розповіді до власних малюнків),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мовленнєвотворча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музична діяльність (добір музичного твору до своєї казки, музичні асоціації з сюжетом, </a:t>
            </a:r>
            <a:r>
              <a:rPr lang="uk-UA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вербалізований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рухливий образ),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театралізована та </a:t>
            </a:r>
            <a:r>
              <a:rPr lang="uk-UA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мовленнєвотворча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діяльність (</a:t>
            </a:r>
            <a:r>
              <a:rPr lang="uk-UA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сюжетоскладання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складання сценаріїв, дитячий фольклор, ігрові діалоги-імпровізації),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образотворча й театралізовано - мовленнєва.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68323" y="2348880"/>
          <a:ext cx="817779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969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703</TotalTime>
  <Words>1314</Words>
  <Application>Microsoft Office PowerPoint</Application>
  <PresentationFormat>Экран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Форма хвиль</vt:lpstr>
      <vt:lpstr>Художньо-мовленнєва діяльність дошкільників в контексті оновленого Базового компонента дошкільної освіти (в рамках методичного об’єднання  для вихователів молодших груп ЗДО ВМТГ)</vt:lpstr>
      <vt:lpstr>Мовлення дитини</vt:lpstr>
      <vt:lpstr> Сфери мовленнєвого спілкування:</vt:lpstr>
      <vt:lpstr>Презентация PowerPoint</vt:lpstr>
      <vt:lpstr>Презентация PowerPoint</vt:lpstr>
      <vt:lpstr>Презентация PowerPoint</vt:lpstr>
      <vt:lpstr> Види художньо-мовленнєвої діяльності: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Емоційно-ціннісне ставлення:</vt:lpstr>
      <vt:lpstr>Сформованість знань</vt:lpstr>
      <vt:lpstr>Навички:</vt:lpstr>
      <vt:lpstr>Участь батьків</vt:lpstr>
      <vt:lpstr>Укладач: Ніна Сокиринська консультант КУ «ЦЕНТР ПРОФЕСІЙНОГО РОЗВИТКУ ПЕДАГОГІЧНИХ ПРАЦІВНИКІВ ВІННИЦЬКОЇ МІСЬКОЇ РАДИ»   ПЕРЕЛІК ВИКОРИСТАНИХ ДЖЕРЕЛ: - «Методика організації художньо-мовленнєвої діяльності у дошкільних закладах» автори Богуш А., Гавриш., Котик Т. - Базовий компонент дошкільної освіти (нова редакція)</vt:lpstr>
      <vt:lpstr>       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КОМУНІКАТИВНОЇ КОМПЕТЕНЦІЇ ДІТЕЙ ДОШКІЛЬНОГО ВІКУ:  МЕТОДИ ІНТЕРАКТИВНОЇ ВЗАЄМОДІЇ</dc:title>
  <dc:creator>Ivan</dc:creator>
  <cp:lastModifiedBy>user2</cp:lastModifiedBy>
  <cp:revision>61</cp:revision>
  <dcterms:created xsi:type="dcterms:W3CDTF">2021-02-25T18:42:39Z</dcterms:created>
  <dcterms:modified xsi:type="dcterms:W3CDTF">2022-02-15T09:23:19Z</dcterms:modified>
</cp:coreProperties>
</file>